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 id="2147483660" r:id="rId3"/>
    <p:sldMasterId id="2147483672" r:id="rId4"/>
  </p:sldMasterIdLst>
  <p:sldIdLst>
    <p:sldId id="256" r:id="rId5"/>
    <p:sldId id="258" r:id="rId6"/>
    <p:sldId id="260" r:id="rId7"/>
    <p:sldId id="261" r:id="rId8"/>
    <p:sldId id="262" r:id="rId9"/>
    <p:sldId id="264" r:id="rId10"/>
    <p:sldId id="259" r:id="rId1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46" autoAdjust="0"/>
    <p:restoredTop sz="94660"/>
  </p:normalViewPr>
  <p:slideViewPr>
    <p:cSldViewPr snapToGrid="0">
      <p:cViewPr varScale="1">
        <p:scale>
          <a:sx n="110" d="100"/>
          <a:sy n="110" d="100"/>
        </p:scale>
        <p:origin x="26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Sposato" userId="c44a2081-0da7-4c9b-900a-83c8c0452231" providerId="ADAL" clId="{32536E7A-A8FA-459E-838C-792926C66131}"/>
    <pc:docChg chg="custSel modSld">
      <pc:chgData name="Laura Sposato" userId="c44a2081-0da7-4c9b-900a-83c8c0452231" providerId="ADAL" clId="{32536E7A-A8FA-459E-838C-792926C66131}" dt="2025-12-15T14:43:06.410" v="249" actId="20577"/>
      <pc:docMkLst>
        <pc:docMk/>
      </pc:docMkLst>
      <pc:sldChg chg="modSp mod">
        <pc:chgData name="Laura Sposato" userId="c44a2081-0da7-4c9b-900a-83c8c0452231" providerId="ADAL" clId="{32536E7A-A8FA-459E-838C-792926C66131}" dt="2025-12-15T14:43:06.410" v="249" actId="20577"/>
        <pc:sldMkLst>
          <pc:docMk/>
          <pc:sldMk cId="3073132037" sldId="260"/>
        </pc:sldMkLst>
        <pc:spChg chg="mod">
          <ac:chgData name="Laura Sposato" userId="c44a2081-0da7-4c9b-900a-83c8c0452231" providerId="ADAL" clId="{32536E7A-A8FA-459E-838C-792926C66131}" dt="2025-12-15T14:43:06.410" v="249" actId="20577"/>
          <ac:spMkLst>
            <pc:docMk/>
            <pc:sldMk cId="3073132037" sldId="260"/>
            <ac:spMk id="9" creationId="{BD5717DA-B2EC-4932-88F4-3A7A3DD83A5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4B345-E9B1-4F1E-AB87-A2E6E354994B}"/>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E5E32685-8416-4CA6-89A8-96A265C9A77E}"/>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FC169836-D72D-446F-B6F0-97F5BA1CFD33}"/>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15/12/2025</a:t>
            </a:fld>
            <a:endParaRPr lang="it-IT"/>
          </a:p>
        </p:txBody>
      </p:sp>
      <p:sp>
        <p:nvSpPr>
          <p:cNvPr id="5" name="Footer Placeholder 4">
            <a:extLst>
              <a:ext uri="{FF2B5EF4-FFF2-40B4-BE49-F238E27FC236}">
                <a16:creationId xmlns:a16="http://schemas.microsoft.com/office/drawing/2014/main" id="{3F23081B-F937-481C-89D4-22274841140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F7B9BE69-FB47-4D6A-B865-AE4C7A7F1BBE}"/>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491614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5CC15-9D3F-4FFF-9B42-17DD1F29362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C8C228C9-E528-41B6-974E-3CA79CBD2275}"/>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95575690-9DE0-4F2E-B0F0-279214E2F966}"/>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15/12/2025</a:t>
            </a:fld>
            <a:endParaRPr lang="it-IT"/>
          </a:p>
        </p:txBody>
      </p:sp>
      <p:sp>
        <p:nvSpPr>
          <p:cNvPr id="5" name="Footer Placeholder 4">
            <a:extLst>
              <a:ext uri="{FF2B5EF4-FFF2-40B4-BE49-F238E27FC236}">
                <a16:creationId xmlns:a16="http://schemas.microsoft.com/office/drawing/2014/main" id="{6B5AF0A6-3B02-4F9F-B89D-E8C512588596}"/>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ED63178E-9229-4C48-B76B-AFD9E4D859FB}"/>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32769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A65277-5E51-40F7-B6FC-3EBECD5951AF}"/>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E03FA294-B553-4207-A561-517725F85BB7}"/>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DC510F41-79A7-4D7C-83A7-EBEFDDFF227A}"/>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15/12/2025</a:t>
            </a:fld>
            <a:endParaRPr lang="it-IT"/>
          </a:p>
        </p:txBody>
      </p:sp>
      <p:sp>
        <p:nvSpPr>
          <p:cNvPr id="5" name="Footer Placeholder 4">
            <a:extLst>
              <a:ext uri="{FF2B5EF4-FFF2-40B4-BE49-F238E27FC236}">
                <a16:creationId xmlns:a16="http://schemas.microsoft.com/office/drawing/2014/main" id="{E85EA283-2607-458E-AC41-F6E38A230996}"/>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96FC2D73-F524-46BA-AD5F-7479B6B3EC57}"/>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6391496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2BAA0-D639-4056-B404-72B9032B90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F9523EDE-3D6C-4FE2-93D8-F677F2EEC4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A46ED733-B245-4EB7-8335-1A8E57806AE0}"/>
              </a:ext>
            </a:extLst>
          </p:cNvPr>
          <p:cNvSpPr>
            <a:spLocks noGrp="1"/>
          </p:cNvSpPr>
          <p:nvPr>
            <p:ph type="dt" sz="half" idx="10"/>
          </p:nvPr>
        </p:nvSpPr>
        <p:spPr/>
        <p:txBody>
          <a:bodyPr/>
          <a:lstStyle/>
          <a:p>
            <a:fld id="{92086D34-7D96-448A-A763-7FE4E3281B24}" type="datetimeFigureOut">
              <a:rPr lang="it-IT" smtClean="0"/>
              <a:t>15/12/2025</a:t>
            </a:fld>
            <a:endParaRPr lang="it-IT"/>
          </a:p>
        </p:txBody>
      </p:sp>
      <p:sp>
        <p:nvSpPr>
          <p:cNvPr id="5" name="Footer Placeholder 4">
            <a:extLst>
              <a:ext uri="{FF2B5EF4-FFF2-40B4-BE49-F238E27FC236}">
                <a16:creationId xmlns:a16="http://schemas.microsoft.com/office/drawing/2014/main" id="{0FE8EF68-CEF0-4B3E-A9E5-ACC83B54E04E}"/>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D6AEA431-A62E-42E1-B7E5-3CFBCBA02439}"/>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8981170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AC3F0-818D-4553-AA08-14A249827B82}"/>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EDD3AB6F-04ED-44D3-8E10-6A4ECE61E7F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C618B61C-C7C0-4DB8-973D-26A687C1356B}"/>
              </a:ext>
            </a:extLst>
          </p:cNvPr>
          <p:cNvSpPr>
            <a:spLocks noGrp="1"/>
          </p:cNvSpPr>
          <p:nvPr>
            <p:ph type="dt" sz="half" idx="10"/>
          </p:nvPr>
        </p:nvSpPr>
        <p:spPr/>
        <p:txBody>
          <a:bodyPr/>
          <a:lstStyle/>
          <a:p>
            <a:fld id="{92086D34-7D96-448A-A763-7FE4E3281B24}" type="datetimeFigureOut">
              <a:rPr lang="it-IT" smtClean="0"/>
              <a:t>15/12/2025</a:t>
            </a:fld>
            <a:endParaRPr lang="it-IT"/>
          </a:p>
        </p:txBody>
      </p:sp>
      <p:sp>
        <p:nvSpPr>
          <p:cNvPr id="5" name="Footer Placeholder 4">
            <a:extLst>
              <a:ext uri="{FF2B5EF4-FFF2-40B4-BE49-F238E27FC236}">
                <a16:creationId xmlns:a16="http://schemas.microsoft.com/office/drawing/2014/main" id="{FD9FD164-5C68-4529-9F95-5DD51F24A97C}"/>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58E068D5-CA2E-45EE-A6E9-1BCF63878B5A}"/>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558900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0E9D7-066B-4830-97A4-EEA51D6F50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21DA2E40-1DE2-472C-A3D0-19981DFF84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AA4FABC-EE58-475C-9C8C-F3A37DB2BA4C}"/>
              </a:ext>
            </a:extLst>
          </p:cNvPr>
          <p:cNvSpPr>
            <a:spLocks noGrp="1"/>
          </p:cNvSpPr>
          <p:nvPr>
            <p:ph type="dt" sz="half" idx="10"/>
          </p:nvPr>
        </p:nvSpPr>
        <p:spPr/>
        <p:txBody>
          <a:bodyPr/>
          <a:lstStyle/>
          <a:p>
            <a:fld id="{92086D34-7D96-448A-A763-7FE4E3281B24}" type="datetimeFigureOut">
              <a:rPr lang="it-IT" smtClean="0"/>
              <a:t>15/12/2025</a:t>
            </a:fld>
            <a:endParaRPr lang="it-IT"/>
          </a:p>
        </p:txBody>
      </p:sp>
      <p:sp>
        <p:nvSpPr>
          <p:cNvPr id="5" name="Footer Placeholder 4">
            <a:extLst>
              <a:ext uri="{FF2B5EF4-FFF2-40B4-BE49-F238E27FC236}">
                <a16:creationId xmlns:a16="http://schemas.microsoft.com/office/drawing/2014/main" id="{9F971DAE-3707-4217-BBCF-1C9DC283FB16}"/>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F17A0F03-D5EE-426D-85B0-0C479BE2A0D7}"/>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47938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D225E-B1F8-4685-84AA-FD3AA92EBE8E}"/>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07F93395-879F-415D-8FE8-DC45BEF9353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86EF2D1C-6557-40E9-AD4C-F1992D735DA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215DA208-FD41-4DC5-BC09-9D3AE54652D2}"/>
              </a:ext>
            </a:extLst>
          </p:cNvPr>
          <p:cNvSpPr>
            <a:spLocks noGrp="1"/>
          </p:cNvSpPr>
          <p:nvPr>
            <p:ph type="dt" sz="half" idx="10"/>
          </p:nvPr>
        </p:nvSpPr>
        <p:spPr/>
        <p:txBody>
          <a:bodyPr/>
          <a:lstStyle/>
          <a:p>
            <a:fld id="{92086D34-7D96-448A-A763-7FE4E3281B24}" type="datetimeFigureOut">
              <a:rPr lang="it-IT" smtClean="0"/>
              <a:t>15/12/2025</a:t>
            </a:fld>
            <a:endParaRPr lang="it-IT"/>
          </a:p>
        </p:txBody>
      </p:sp>
      <p:sp>
        <p:nvSpPr>
          <p:cNvPr id="6" name="Footer Placeholder 5">
            <a:extLst>
              <a:ext uri="{FF2B5EF4-FFF2-40B4-BE49-F238E27FC236}">
                <a16:creationId xmlns:a16="http://schemas.microsoft.com/office/drawing/2014/main" id="{C4F6D309-E753-42BB-9888-52DAADEC4AC8}"/>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86395D9D-52EC-4DE3-ACE3-A5C306B6EC9B}"/>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678268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F562B-2764-4280-8A4D-9BCC54CED986}"/>
              </a:ext>
            </a:extLst>
          </p:cNvPr>
          <p:cNvSpPr>
            <a:spLocks noGrp="1"/>
          </p:cNvSpPr>
          <p:nvPr>
            <p:ph type="title"/>
          </p:nvPr>
        </p:nvSpPr>
        <p:spPr>
          <a:xfrm>
            <a:off x="839788" y="365125"/>
            <a:ext cx="10515600" cy="1325563"/>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84FDE873-99F1-47E1-AB0A-CDE57BB260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12234A-8E59-49BA-AB00-941DF60E520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5B02323F-DADF-4870-B188-5BB59B0C2C3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655B21C-C570-42F1-B41C-D0DE023EF74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3F4E2CBD-9DE7-4AE9-9138-C0AD2490DC4D}"/>
              </a:ext>
            </a:extLst>
          </p:cNvPr>
          <p:cNvSpPr>
            <a:spLocks noGrp="1"/>
          </p:cNvSpPr>
          <p:nvPr>
            <p:ph type="dt" sz="half" idx="10"/>
          </p:nvPr>
        </p:nvSpPr>
        <p:spPr/>
        <p:txBody>
          <a:bodyPr/>
          <a:lstStyle/>
          <a:p>
            <a:fld id="{92086D34-7D96-448A-A763-7FE4E3281B24}" type="datetimeFigureOut">
              <a:rPr lang="it-IT" smtClean="0"/>
              <a:t>15/12/2025</a:t>
            </a:fld>
            <a:endParaRPr lang="it-IT"/>
          </a:p>
        </p:txBody>
      </p:sp>
      <p:sp>
        <p:nvSpPr>
          <p:cNvPr id="8" name="Footer Placeholder 7">
            <a:extLst>
              <a:ext uri="{FF2B5EF4-FFF2-40B4-BE49-F238E27FC236}">
                <a16:creationId xmlns:a16="http://schemas.microsoft.com/office/drawing/2014/main" id="{EC0B4D44-C3D2-48EA-BBCF-F95DE50D5F41}"/>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514F5AC5-4E95-4F17-A42B-E462C6CD7097}"/>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965264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F474D-A97D-4C3B-AF55-026BEC1142A9}"/>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8652F397-6D61-4F08-B5B8-D10F44427C79}"/>
              </a:ext>
            </a:extLst>
          </p:cNvPr>
          <p:cNvSpPr>
            <a:spLocks noGrp="1"/>
          </p:cNvSpPr>
          <p:nvPr>
            <p:ph type="dt" sz="half" idx="10"/>
          </p:nvPr>
        </p:nvSpPr>
        <p:spPr/>
        <p:txBody>
          <a:bodyPr/>
          <a:lstStyle/>
          <a:p>
            <a:fld id="{92086D34-7D96-448A-A763-7FE4E3281B24}" type="datetimeFigureOut">
              <a:rPr lang="it-IT" smtClean="0"/>
              <a:t>15/12/2025</a:t>
            </a:fld>
            <a:endParaRPr lang="it-IT"/>
          </a:p>
        </p:txBody>
      </p:sp>
      <p:sp>
        <p:nvSpPr>
          <p:cNvPr id="4" name="Footer Placeholder 3">
            <a:extLst>
              <a:ext uri="{FF2B5EF4-FFF2-40B4-BE49-F238E27FC236}">
                <a16:creationId xmlns:a16="http://schemas.microsoft.com/office/drawing/2014/main" id="{7F9D8A5D-158B-481B-B724-64B2349E042E}"/>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5D474F16-7282-41BA-8C1A-49B4E831882F}"/>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2845369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67031E-ACDB-4397-BEF1-9CE21CE3619A}"/>
              </a:ext>
            </a:extLst>
          </p:cNvPr>
          <p:cNvSpPr>
            <a:spLocks noGrp="1"/>
          </p:cNvSpPr>
          <p:nvPr>
            <p:ph type="dt" sz="half" idx="10"/>
          </p:nvPr>
        </p:nvSpPr>
        <p:spPr/>
        <p:txBody>
          <a:bodyPr/>
          <a:lstStyle/>
          <a:p>
            <a:fld id="{92086D34-7D96-448A-A763-7FE4E3281B24}" type="datetimeFigureOut">
              <a:rPr lang="it-IT" smtClean="0"/>
              <a:t>15/12/2025</a:t>
            </a:fld>
            <a:endParaRPr lang="it-IT"/>
          </a:p>
        </p:txBody>
      </p:sp>
      <p:sp>
        <p:nvSpPr>
          <p:cNvPr id="3" name="Footer Placeholder 2">
            <a:extLst>
              <a:ext uri="{FF2B5EF4-FFF2-40B4-BE49-F238E27FC236}">
                <a16:creationId xmlns:a16="http://schemas.microsoft.com/office/drawing/2014/main" id="{DFBE8257-9E69-4DC0-87F6-5548661A007F}"/>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16B60DD1-D4CA-4A9B-84E9-5D0D2916B59F}"/>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5969729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6F384-91B1-45F5-A924-330CFD7B25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71C47799-D451-4203-B12B-CD55F615B4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2F3C39E9-0244-48D2-9797-1799FE66D7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967C90-045E-4937-B756-FD4BFB952C21}"/>
              </a:ext>
            </a:extLst>
          </p:cNvPr>
          <p:cNvSpPr>
            <a:spLocks noGrp="1"/>
          </p:cNvSpPr>
          <p:nvPr>
            <p:ph type="dt" sz="half" idx="10"/>
          </p:nvPr>
        </p:nvSpPr>
        <p:spPr/>
        <p:txBody>
          <a:bodyPr/>
          <a:lstStyle/>
          <a:p>
            <a:fld id="{92086D34-7D96-448A-A763-7FE4E3281B24}" type="datetimeFigureOut">
              <a:rPr lang="it-IT" smtClean="0"/>
              <a:t>15/12/2025</a:t>
            </a:fld>
            <a:endParaRPr lang="it-IT"/>
          </a:p>
        </p:txBody>
      </p:sp>
      <p:sp>
        <p:nvSpPr>
          <p:cNvPr id="6" name="Footer Placeholder 5">
            <a:extLst>
              <a:ext uri="{FF2B5EF4-FFF2-40B4-BE49-F238E27FC236}">
                <a16:creationId xmlns:a16="http://schemas.microsoft.com/office/drawing/2014/main" id="{4D228C0F-FE77-47B1-874F-DEBB803A0424}"/>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1FD5B9AF-3E3A-4D48-A6AC-93061DB97553}"/>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957380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282F3-2742-44D1-A3FC-A80AA5FA5C3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E14D2229-93F9-4064-A5EE-EC10792B12C4}"/>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2C6349EA-BACC-4CC3-A4F6-CAEBCB547194}"/>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15/12/2025</a:t>
            </a:fld>
            <a:endParaRPr lang="it-IT"/>
          </a:p>
        </p:txBody>
      </p:sp>
      <p:sp>
        <p:nvSpPr>
          <p:cNvPr id="5" name="Footer Placeholder 4">
            <a:extLst>
              <a:ext uri="{FF2B5EF4-FFF2-40B4-BE49-F238E27FC236}">
                <a16:creationId xmlns:a16="http://schemas.microsoft.com/office/drawing/2014/main" id="{3CF962D0-34E6-42F1-9B1E-1001C520D001}"/>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415EFF3C-70B2-4B5B-9131-F82546E35413}"/>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1760553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BCD10-64C0-4183-ADD6-A6E8EA6851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EFCBDE3B-8E7E-4687-B688-AEFB2295A4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257FA74A-2D2B-4B19-9362-A3C9F4FA14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8291F2-6D8E-4090-886E-4B00BEBF17C4}"/>
              </a:ext>
            </a:extLst>
          </p:cNvPr>
          <p:cNvSpPr>
            <a:spLocks noGrp="1"/>
          </p:cNvSpPr>
          <p:nvPr>
            <p:ph type="dt" sz="half" idx="10"/>
          </p:nvPr>
        </p:nvSpPr>
        <p:spPr/>
        <p:txBody>
          <a:bodyPr/>
          <a:lstStyle/>
          <a:p>
            <a:fld id="{92086D34-7D96-448A-A763-7FE4E3281B24}" type="datetimeFigureOut">
              <a:rPr lang="it-IT" smtClean="0"/>
              <a:t>15/12/2025</a:t>
            </a:fld>
            <a:endParaRPr lang="it-IT"/>
          </a:p>
        </p:txBody>
      </p:sp>
      <p:sp>
        <p:nvSpPr>
          <p:cNvPr id="6" name="Footer Placeholder 5">
            <a:extLst>
              <a:ext uri="{FF2B5EF4-FFF2-40B4-BE49-F238E27FC236}">
                <a16:creationId xmlns:a16="http://schemas.microsoft.com/office/drawing/2014/main" id="{7BE6F102-4351-4A8A-9EE4-D1CD9FD43D0B}"/>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FC081972-588E-491D-8481-312D521F9F93}"/>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3867625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5EF65-7038-4C1F-9087-2E6B1767AAFB}"/>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15F578C2-5F8A-4BD2-B78A-57947DC6871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D1102D24-D9CE-4D49-A988-EF25179133F7}"/>
              </a:ext>
            </a:extLst>
          </p:cNvPr>
          <p:cNvSpPr>
            <a:spLocks noGrp="1"/>
          </p:cNvSpPr>
          <p:nvPr>
            <p:ph type="dt" sz="half" idx="10"/>
          </p:nvPr>
        </p:nvSpPr>
        <p:spPr/>
        <p:txBody>
          <a:bodyPr/>
          <a:lstStyle/>
          <a:p>
            <a:fld id="{92086D34-7D96-448A-A763-7FE4E3281B24}" type="datetimeFigureOut">
              <a:rPr lang="it-IT" smtClean="0"/>
              <a:t>15/12/2025</a:t>
            </a:fld>
            <a:endParaRPr lang="it-IT"/>
          </a:p>
        </p:txBody>
      </p:sp>
      <p:sp>
        <p:nvSpPr>
          <p:cNvPr id="5" name="Footer Placeholder 4">
            <a:extLst>
              <a:ext uri="{FF2B5EF4-FFF2-40B4-BE49-F238E27FC236}">
                <a16:creationId xmlns:a16="http://schemas.microsoft.com/office/drawing/2014/main" id="{2522FD5F-60B4-44FF-B656-372E1DBF182F}"/>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C98ED8EE-366B-4FBD-97A7-9A528B089648}"/>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672820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0FC8AB-89A9-4107-AB89-DD78B9A3B06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C72F9343-2176-4032-BCF7-59A32631D52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BDB4F015-9069-4F02-936D-CAFCAD5969DA}"/>
              </a:ext>
            </a:extLst>
          </p:cNvPr>
          <p:cNvSpPr>
            <a:spLocks noGrp="1"/>
          </p:cNvSpPr>
          <p:nvPr>
            <p:ph type="dt" sz="half" idx="10"/>
          </p:nvPr>
        </p:nvSpPr>
        <p:spPr/>
        <p:txBody>
          <a:bodyPr/>
          <a:lstStyle/>
          <a:p>
            <a:fld id="{92086D34-7D96-448A-A763-7FE4E3281B24}" type="datetimeFigureOut">
              <a:rPr lang="it-IT" smtClean="0"/>
              <a:t>15/12/2025</a:t>
            </a:fld>
            <a:endParaRPr lang="it-IT"/>
          </a:p>
        </p:txBody>
      </p:sp>
      <p:sp>
        <p:nvSpPr>
          <p:cNvPr id="5" name="Footer Placeholder 4">
            <a:extLst>
              <a:ext uri="{FF2B5EF4-FFF2-40B4-BE49-F238E27FC236}">
                <a16:creationId xmlns:a16="http://schemas.microsoft.com/office/drawing/2014/main" id="{BCA98B2D-7DDC-4520-BE3A-60DF82C2A3D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B3CB9587-2DA2-426C-BC59-627D5591C158}"/>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6652822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61DE4-CC4A-465C-B4EC-8305C70A7B32}"/>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A6C690B0-4B30-46C2-AE7A-9A1EF1DEA6C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Tree>
    <p:extLst>
      <p:ext uri="{BB962C8B-B14F-4D97-AF65-F5344CB8AC3E}">
        <p14:creationId xmlns:p14="http://schemas.microsoft.com/office/powerpoint/2010/main" val="3031438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2AE31-36BD-4FA9-81B9-4CC7DA98AAB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5F01B335-3FD0-4BFD-A6A1-5C4F333F574B}"/>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8FBE26A3-107F-4741-8A1D-DE17C34FB1A4}"/>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15/12/2025</a:t>
            </a:fld>
            <a:endParaRPr lang="it-IT"/>
          </a:p>
        </p:txBody>
      </p:sp>
      <p:sp>
        <p:nvSpPr>
          <p:cNvPr id="5" name="Footer Placeholder 4">
            <a:extLst>
              <a:ext uri="{FF2B5EF4-FFF2-40B4-BE49-F238E27FC236}">
                <a16:creationId xmlns:a16="http://schemas.microsoft.com/office/drawing/2014/main" id="{E84E4350-51C1-4D17-ADB9-3542CA2A0858}"/>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4746CDF9-E388-47CF-A01E-AB0C1807DBD0}"/>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7559904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C1E89-81E0-4601-A647-0787C16A5E6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5AB1C997-5924-4BCF-BA36-AACE766AA713}"/>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9559C3D-1BC0-469B-B0DB-4120E4AB9A7F}"/>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15/12/2025</a:t>
            </a:fld>
            <a:endParaRPr lang="it-IT"/>
          </a:p>
        </p:txBody>
      </p:sp>
      <p:sp>
        <p:nvSpPr>
          <p:cNvPr id="5" name="Footer Placeholder 4">
            <a:extLst>
              <a:ext uri="{FF2B5EF4-FFF2-40B4-BE49-F238E27FC236}">
                <a16:creationId xmlns:a16="http://schemas.microsoft.com/office/drawing/2014/main" id="{7D2857DE-03E3-4EFB-A330-03B4ECEE4219}"/>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45B85E98-FEBA-42AB-A08B-9A3B7E915BBB}"/>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36247280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D69D0-C19D-4D7A-9E7B-2D3B3D12736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58A0D313-897A-49ED-A2B6-7602B359F186}"/>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794662F0-0EEF-41DA-B7D8-10EB0028DF5A}"/>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7D707A5E-BE0D-4BF1-A9D8-705446DDAA78}"/>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15/12/2025</a:t>
            </a:fld>
            <a:endParaRPr lang="it-IT"/>
          </a:p>
        </p:txBody>
      </p:sp>
      <p:sp>
        <p:nvSpPr>
          <p:cNvPr id="6" name="Footer Placeholder 5">
            <a:extLst>
              <a:ext uri="{FF2B5EF4-FFF2-40B4-BE49-F238E27FC236}">
                <a16:creationId xmlns:a16="http://schemas.microsoft.com/office/drawing/2014/main" id="{B4B2D42B-09C4-4B6E-9E52-6B4D910E3CA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A458E2D2-9B16-42D2-B55D-57B95CEC78CE}"/>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12912929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47D35-1EDD-40A7-9577-16703F154986}"/>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5154B0A0-A982-4701-8EE4-88BD611BB2B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239E992-AD5A-4B67-9A24-04974A273E8A}"/>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E19EBBB1-2DDE-4589-A211-BF9B40B9C73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BEAFEC-9406-4BA2-ABFE-5C94154F84DA}"/>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03A17E78-D2C5-4BAC-AEF6-B49C15DE9D45}"/>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15/12/2025</a:t>
            </a:fld>
            <a:endParaRPr lang="it-IT"/>
          </a:p>
        </p:txBody>
      </p:sp>
      <p:sp>
        <p:nvSpPr>
          <p:cNvPr id="8" name="Footer Placeholder 7">
            <a:extLst>
              <a:ext uri="{FF2B5EF4-FFF2-40B4-BE49-F238E27FC236}">
                <a16:creationId xmlns:a16="http://schemas.microsoft.com/office/drawing/2014/main" id="{6E7899C1-D0C0-4F13-BBD5-05AF11BCC02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9" name="Slide Number Placeholder 8">
            <a:extLst>
              <a:ext uri="{FF2B5EF4-FFF2-40B4-BE49-F238E27FC236}">
                <a16:creationId xmlns:a16="http://schemas.microsoft.com/office/drawing/2014/main" id="{AF29E527-941C-4A7D-A586-3DFA9306C93E}"/>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6990150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BA1DE-DB1E-4801-A514-2D8CFDA31B9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33632D29-E0AB-4678-AF92-4B2E6B7A5B0B}"/>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15/12/2025</a:t>
            </a:fld>
            <a:endParaRPr lang="it-IT"/>
          </a:p>
        </p:txBody>
      </p:sp>
      <p:sp>
        <p:nvSpPr>
          <p:cNvPr id="4" name="Footer Placeholder 3">
            <a:extLst>
              <a:ext uri="{FF2B5EF4-FFF2-40B4-BE49-F238E27FC236}">
                <a16:creationId xmlns:a16="http://schemas.microsoft.com/office/drawing/2014/main" id="{F71B9AE7-D465-4A06-8288-B35B4826C0D0}"/>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lide Number Placeholder 4">
            <a:extLst>
              <a:ext uri="{FF2B5EF4-FFF2-40B4-BE49-F238E27FC236}">
                <a16:creationId xmlns:a16="http://schemas.microsoft.com/office/drawing/2014/main" id="{39939D6B-14E5-40F6-8EEE-0BFBC0AE5730}"/>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9033877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1CAD00-8B20-4EA4-A4F9-73A9FFBC30B3}"/>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15/12/2025</a:t>
            </a:fld>
            <a:endParaRPr lang="it-IT"/>
          </a:p>
        </p:txBody>
      </p:sp>
      <p:sp>
        <p:nvSpPr>
          <p:cNvPr id="3" name="Footer Placeholder 2">
            <a:extLst>
              <a:ext uri="{FF2B5EF4-FFF2-40B4-BE49-F238E27FC236}">
                <a16:creationId xmlns:a16="http://schemas.microsoft.com/office/drawing/2014/main" id="{1D7B0A96-C3CC-4D42-AEA2-2ECB374035DC}"/>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lide Number Placeholder 3">
            <a:extLst>
              <a:ext uri="{FF2B5EF4-FFF2-40B4-BE49-F238E27FC236}">
                <a16:creationId xmlns:a16="http://schemas.microsoft.com/office/drawing/2014/main" id="{33DF0FDE-6B1B-4ED9-A0F2-5CCD563FCD93}"/>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3143696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00A7C-B963-47B1-8F17-A36A61B0A02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D0D88B51-FAE2-4901-8FEC-34569AE5C674}"/>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EEEED4E-6EBD-4B1A-9CC5-18ED0DBB21B5}"/>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15/12/2025</a:t>
            </a:fld>
            <a:endParaRPr lang="it-IT"/>
          </a:p>
        </p:txBody>
      </p:sp>
      <p:sp>
        <p:nvSpPr>
          <p:cNvPr id="5" name="Footer Placeholder 4">
            <a:extLst>
              <a:ext uri="{FF2B5EF4-FFF2-40B4-BE49-F238E27FC236}">
                <a16:creationId xmlns:a16="http://schemas.microsoft.com/office/drawing/2014/main" id="{8980ED83-E306-4967-AB47-0385E7721764}"/>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2BB52320-709B-4627-AFD0-6CC6F6409254}"/>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36605211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AA110-D404-4E59-B93D-BD85C0D374C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CF56BB7C-C436-4D78-A5E5-23FDDAE87300}"/>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CB8F2DC1-A92E-4E2D-B366-8978611E2A9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683B48-6679-45EF-B8B7-46AA9A544088}"/>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15/12/2025</a:t>
            </a:fld>
            <a:endParaRPr lang="it-IT"/>
          </a:p>
        </p:txBody>
      </p:sp>
      <p:sp>
        <p:nvSpPr>
          <p:cNvPr id="6" name="Footer Placeholder 5">
            <a:extLst>
              <a:ext uri="{FF2B5EF4-FFF2-40B4-BE49-F238E27FC236}">
                <a16:creationId xmlns:a16="http://schemas.microsoft.com/office/drawing/2014/main" id="{694F8732-8EFB-4ACC-ABAD-82C0C0B89E0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EC118995-76A8-4FD3-B0CF-DF6BF0035939}"/>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2490112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0F452-9E77-428A-B39A-9C818B310C3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FE003940-CFEC-4CAE-B935-0BE1B35C56F2}"/>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CF31E5BD-EB10-41D7-AFF4-0C46C09EF5D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AAE077-C058-47E1-9BA7-E23CEB995201}"/>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15/12/2025</a:t>
            </a:fld>
            <a:endParaRPr lang="it-IT"/>
          </a:p>
        </p:txBody>
      </p:sp>
      <p:sp>
        <p:nvSpPr>
          <p:cNvPr id="6" name="Footer Placeholder 5">
            <a:extLst>
              <a:ext uri="{FF2B5EF4-FFF2-40B4-BE49-F238E27FC236}">
                <a16:creationId xmlns:a16="http://schemas.microsoft.com/office/drawing/2014/main" id="{3C290F89-6B1B-4E2B-8B73-947FC8A78D6E}"/>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FC3AE822-8631-4CCE-9075-70363CA23D86}"/>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4771184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8C1EC-49D9-4D0D-8E7D-F2335A29374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CC7E3CC2-B50A-4311-9FE3-FBE997FC8F00}"/>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63835EE2-704D-4B57-8257-B7D5011CD6F8}"/>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15/12/2025</a:t>
            </a:fld>
            <a:endParaRPr lang="it-IT"/>
          </a:p>
        </p:txBody>
      </p:sp>
      <p:sp>
        <p:nvSpPr>
          <p:cNvPr id="5" name="Footer Placeholder 4">
            <a:extLst>
              <a:ext uri="{FF2B5EF4-FFF2-40B4-BE49-F238E27FC236}">
                <a16:creationId xmlns:a16="http://schemas.microsoft.com/office/drawing/2014/main" id="{A43F71A0-70BC-4209-AE16-CF8016AFAA8B}"/>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07632B72-BB82-42EB-8222-00F64015B41C}"/>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28798545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849C53B-A0AF-4ED9-89FE-111867F9C389}"/>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45A6CB87-0EAE-4BA8-9075-C91220DC8422}"/>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64AE24D4-BBCB-486E-8B47-D47D4B0DFAD1}"/>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15/12/2025</a:t>
            </a:fld>
            <a:endParaRPr lang="it-IT"/>
          </a:p>
        </p:txBody>
      </p:sp>
      <p:sp>
        <p:nvSpPr>
          <p:cNvPr id="5" name="Footer Placeholder 4">
            <a:extLst>
              <a:ext uri="{FF2B5EF4-FFF2-40B4-BE49-F238E27FC236}">
                <a16:creationId xmlns:a16="http://schemas.microsoft.com/office/drawing/2014/main" id="{D55CD29A-7785-4A0D-94F2-E32B6116056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09081C2F-DBA5-4273-8405-0F49E7FD009F}"/>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38191144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4FD26-5AF6-4C81-89C7-D9FE4F35E3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7D2891A7-C845-4924-8533-D9752DA797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9F0AFD45-7D23-4E8F-AE20-B1B5F24F84FB}"/>
              </a:ext>
            </a:extLst>
          </p:cNvPr>
          <p:cNvSpPr>
            <a:spLocks noGrp="1"/>
          </p:cNvSpPr>
          <p:nvPr>
            <p:ph type="dt" sz="half" idx="10"/>
          </p:nvPr>
        </p:nvSpPr>
        <p:spPr/>
        <p:txBody>
          <a:bodyPr/>
          <a:lstStyle/>
          <a:p>
            <a:fld id="{15D20895-0ECE-447F-8525-A2B684E82BD1}" type="datetimeFigureOut">
              <a:rPr lang="it-IT" smtClean="0"/>
              <a:t>15/12/2025</a:t>
            </a:fld>
            <a:endParaRPr lang="it-IT"/>
          </a:p>
        </p:txBody>
      </p:sp>
      <p:sp>
        <p:nvSpPr>
          <p:cNvPr id="5" name="Footer Placeholder 4">
            <a:extLst>
              <a:ext uri="{FF2B5EF4-FFF2-40B4-BE49-F238E27FC236}">
                <a16:creationId xmlns:a16="http://schemas.microsoft.com/office/drawing/2014/main" id="{F8F98DCE-9871-41DA-A5E8-0257DD03E11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FD96D7DE-B9DC-4FBD-99EA-002B797701A7}"/>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25511866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6E3CF-4F82-4AAD-84ED-2EB750A209EB}"/>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37F48670-C7F2-40DF-B16D-B5F900F6266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DA412F14-6966-453E-B4AB-D7685FD3BD6A}"/>
              </a:ext>
            </a:extLst>
          </p:cNvPr>
          <p:cNvSpPr>
            <a:spLocks noGrp="1"/>
          </p:cNvSpPr>
          <p:nvPr>
            <p:ph type="dt" sz="half" idx="10"/>
          </p:nvPr>
        </p:nvSpPr>
        <p:spPr/>
        <p:txBody>
          <a:bodyPr/>
          <a:lstStyle/>
          <a:p>
            <a:fld id="{15D20895-0ECE-447F-8525-A2B684E82BD1}" type="datetimeFigureOut">
              <a:rPr lang="it-IT" smtClean="0"/>
              <a:t>15/12/2025</a:t>
            </a:fld>
            <a:endParaRPr lang="it-IT"/>
          </a:p>
        </p:txBody>
      </p:sp>
      <p:sp>
        <p:nvSpPr>
          <p:cNvPr id="5" name="Footer Placeholder 4">
            <a:extLst>
              <a:ext uri="{FF2B5EF4-FFF2-40B4-BE49-F238E27FC236}">
                <a16:creationId xmlns:a16="http://schemas.microsoft.com/office/drawing/2014/main" id="{07F935F4-7029-4F00-9498-143DD0E2FE39}"/>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696DB486-98C5-4573-A6D7-71C35612458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37410628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1FC77-DE14-4AED-B771-4A71E4E03B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D844E640-8FC8-4E28-A203-FB656D8FAA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46F17D6-489B-484E-A9F1-D09422E10AD2}"/>
              </a:ext>
            </a:extLst>
          </p:cNvPr>
          <p:cNvSpPr>
            <a:spLocks noGrp="1"/>
          </p:cNvSpPr>
          <p:nvPr>
            <p:ph type="dt" sz="half" idx="10"/>
          </p:nvPr>
        </p:nvSpPr>
        <p:spPr/>
        <p:txBody>
          <a:bodyPr/>
          <a:lstStyle/>
          <a:p>
            <a:fld id="{15D20895-0ECE-447F-8525-A2B684E82BD1}" type="datetimeFigureOut">
              <a:rPr lang="it-IT" smtClean="0"/>
              <a:t>15/12/2025</a:t>
            </a:fld>
            <a:endParaRPr lang="it-IT"/>
          </a:p>
        </p:txBody>
      </p:sp>
      <p:sp>
        <p:nvSpPr>
          <p:cNvPr id="5" name="Footer Placeholder 4">
            <a:extLst>
              <a:ext uri="{FF2B5EF4-FFF2-40B4-BE49-F238E27FC236}">
                <a16:creationId xmlns:a16="http://schemas.microsoft.com/office/drawing/2014/main" id="{4A573BD5-7744-4CA3-A7F6-B86E800F50E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4B34AF69-A3F3-47FE-A0D2-052DEB4D8E14}"/>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3257321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730A7-B03E-4DD6-9603-CD5770CF0432}"/>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08EBAF7D-B3AC-4797-A3A6-F2B4D086EBB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4FCDB80F-E1C3-4BED-90FD-627C5864CB0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ED667229-452F-46AF-8AC1-7C75F5F192A6}"/>
              </a:ext>
            </a:extLst>
          </p:cNvPr>
          <p:cNvSpPr>
            <a:spLocks noGrp="1"/>
          </p:cNvSpPr>
          <p:nvPr>
            <p:ph type="dt" sz="half" idx="10"/>
          </p:nvPr>
        </p:nvSpPr>
        <p:spPr/>
        <p:txBody>
          <a:bodyPr/>
          <a:lstStyle/>
          <a:p>
            <a:fld id="{15D20895-0ECE-447F-8525-A2B684E82BD1}" type="datetimeFigureOut">
              <a:rPr lang="it-IT" smtClean="0"/>
              <a:t>15/12/2025</a:t>
            </a:fld>
            <a:endParaRPr lang="it-IT"/>
          </a:p>
        </p:txBody>
      </p:sp>
      <p:sp>
        <p:nvSpPr>
          <p:cNvPr id="6" name="Footer Placeholder 5">
            <a:extLst>
              <a:ext uri="{FF2B5EF4-FFF2-40B4-BE49-F238E27FC236}">
                <a16:creationId xmlns:a16="http://schemas.microsoft.com/office/drawing/2014/main" id="{CF1CD9AF-E3F1-4299-BA7D-C987C243D9EE}"/>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8505E456-668A-4089-9149-7CCD892FE057}"/>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23916707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AB157-60DE-4AEB-B59F-6511C8D961C8}"/>
              </a:ext>
            </a:extLst>
          </p:cNvPr>
          <p:cNvSpPr>
            <a:spLocks noGrp="1"/>
          </p:cNvSpPr>
          <p:nvPr>
            <p:ph type="title"/>
          </p:nvPr>
        </p:nvSpPr>
        <p:spPr>
          <a:xfrm>
            <a:off x="839788" y="365125"/>
            <a:ext cx="10515600" cy="1325563"/>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26284643-3C22-40E5-859A-91B7090093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1C9D7A-6BD9-4BE5-8654-A7B1875E9F7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14085384-0EE0-4BCB-84E2-B9D235CF20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A00559-4F3A-4D98-B52E-F8A9ECFE34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6C7EA145-80DF-4C66-A8BC-615C1CD2C68A}"/>
              </a:ext>
            </a:extLst>
          </p:cNvPr>
          <p:cNvSpPr>
            <a:spLocks noGrp="1"/>
          </p:cNvSpPr>
          <p:nvPr>
            <p:ph type="dt" sz="half" idx="10"/>
          </p:nvPr>
        </p:nvSpPr>
        <p:spPr/>
        <p:txBody>
          <a:bodyPr/>
          <a:lstStyle/>
          <a:p>
            <a:fld id="{15D20895-0ECE-447F-8525-A2B684E82BD1}" type="datetimeFigureOut">
              <a:rPr lang="it-IT" smtClean="0"/>
              <a:t>15/12/2025</a:t>
            </a:fld>
            <a:endParaRPr lang="it-IT"/>
          </a:p>
        </p:txBody>
      </p:sp>
      <p:sp>
        <p:nvSpPr>
          <p:cNvPr id="8" name="Footer Placeholder 7">
            <a:extLst>
              <a:ext uri="{FF2B5EF4-FFF2-40B4-BE49-F238E27FC236}">
                <a16:creationId xmlns:a16="http://schemas.microsoft.com/office/drawing/2014/main" id="{618D333A-B50E-498D-979A-4A454D1E78FB}"/>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5C8F5CD9-D7B5-45D8-9D69-4E22226E346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2279636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8E98B-69A5-4E19-9949-83F1B8B10C32}"/>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07C49071-077B-4042-B227-FDE6F7310CCD}"/>
              </a:ext>
            </a:extLst>
          </p:cNvPr>
          <p:cNvSpPr>
            <a:spLocks noGrp="1"/>
          </p:cNvSpPr>
          <p:nvPr>
            <p:ph type="dt" sz="half" idx="10"/>
          </p:nvPr>
        </p:nvSpPr>
        <p:spPr/>
        <p:txBody>
          <a:bodyPr/>
          <a:lstStyle/>
          <a:p>
            <a:fld id="{15D20895-0ECE-447F-8525-A2B684E82BD1}" type="datetimeFigureOut">
              <a:rPr lang="it-IT" smtClean="0"/>
              <a:t>15/12/2025</a:t>
            </a:fld>
            <a:endParaRPr lang="it-IT"/>
          </a:p>
        </p:txBody>
      </p:sp>
      <p:sp>
        <p:nvSpPr>
          <p:cNvPr id="4" name="Footer Placeholder 3">
            <a:extLst>
              <a:ext uri="{FF2B5EF4-FFF2-40B4-BE49-F238E27FC236}">
                <a16:creationId xmlns:a16="http://schemas.microsoft.com/office/drawing/2014/main" id="{202B0C29-0237-485E-B9DD-47CBEF030CBB}"/>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8E74568E-A830-474E-B9D1-256C9246A79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9499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0DCD5-B4B8-4A7A-949F-FCCC4884E35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35F9C226-38BD-4C9C-A473-9D97881010C0}"/>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2B0922AF-AB79-4FCF-B6DF-D4D55064AE4B}"/>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707CB887-CB76-43B1-98AE-51C6FFDE51D3}"/>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15/12/2025</a:t>
            </a:fld>
            <a:endParaRPr lang="it-IT"/>
          </a:p>
        </p:txBody>
      </p:sp>
      <p:sp>
        <p:nvSpPr>
          <p:cNvPr id="6" name="Footer Placeholder 5">
            <a:extLst>
              <a:ext uri="{FF2B5EF4-FFF2-40B4-BE49-F238E27FC236}">
                <a16:creationId xmlns:a16="http://schemas.microsoft.com/office/drawing/2014/main" id="{6CA8F967-87E4-4A3F-A9CA-E7AD97B6164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1A0B1407-CA8B-462D-9CC5-44005FA19FEC}"/>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3546258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1C89D8-E78D-425A-A38D-CDC5F9BA1D38}"/>
              </a:ext>
            </a:extLst>
          </p:cNvPr>
          <p:cNvSpPr>
            <a:spLocks noGrp="1"/>
          </p:cNvSpPr>
          <p:nvPr>
            <p:ph type="dt" sz="half" idx="10"/>
          </p:nvPr>
        </p:nvSpPr>
        <p:spPr/>
        <p:txBody>
          <a:bodyPr/>
          <a:lstStyle/>
          <a:p>
            <a:fld id="{15D20895-0ECE-447F-8525-A2B684E82BD1}" type="datetimeFigureOut">
              <a:rPr lang="it-IT" smtClean="0"/>
              <a:t>15/12/2025</a:t>
            </a:fld>
            <a:endParaRPr lang="it-IT"/>
          </a:p>
        </p:txBody>
      </p:sp>
      <p:sp>
        <p:nvSpPr>
          <p:cNvPr id="3" name="Footer Placeholder 2">
            <a:extLst>
              <a:ext uri="{FF2B5EF4-FFF2-40B4-BE49-F238E27FC236}">
                <a16:creationId xmlns:a16="http://schemas.microsoft.com/office/drawing/2014/main" id="{80FF7163-E0E1-4109-8059-21BB3067BF4C}"/>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89AB9A38-7970-4DD2-9F15-E60A29DE4EE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20006879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C7BBA-A044-4663-BB83-044C4A55A5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3039BF49-5A52-41AF-9FFF-C64CC480AC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086C8DCA-BBE5-45ED-8333-9EFF26D2FD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493E95-5D8D-4D6D-BF09-FCF779BB1BBC}"/>
              </a:ext>
            </a:extLst>
          </p:cNvPr>
          <p:cNvSpPr>
            <a:spLocks noGrp="1"/>
          </p:cNvSpPr>
          <p:nvPr>
            <p:ph type="dt" sz="half" idx="10"/>
          </p:nvPr>
        </p:nvSpPr>
        <p:spPr/>
        <p:txBody>
          <a:bodyPr/>
          <a:lstStyle/>
          <a:p>
            <a:fld id="{15D20895-0ECE-447F-8525-A2B684E82BD1}" type="datetimeFigureOut">
              <a:rPr lang="it-IT" smtClean="0"/>
              <a:t>15/12/2025</a:t>
            </a:fld>
            <a:endParaRPr lang="it-IT"/>
          </a:p>
        </p:txBody>
      </p:sp>
      <p:sp>
        <p:nvSpPr>
          <p:cNvPr id="6" name="Footer Placeholder 5">
            <a:extLst>
              <a:ext uri="{FF2B5EF4-FFF2-40B4-BE49-F238E27FC236}">
                <a16:creationId xmlns:a16="http://schemas.microsoft.com/office/drawing/2014/main" id="{55E62CDC-650E-4FB3-B187-23C4937DA6BC}"/>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59C31F74-25F7-4372-B1F6-FEA7C9B81603}"/>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5151089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E7510-57AA-41E8-AD40-07FB65D426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7C330E4D-2BFE-466B-A618-15216CFB5C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811AE165-B4EA-4BE6-8AEC-930EF72E95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3EA673-408D-49FA-AE8C-02E7FFC4430D}"/>
              </a:ext>
            </a:extLst>
          </p:cNvPr>
          <p:cNvSpPr>
            <a:spLocks noGrp="1"/>
          </p:cNvSpPr>
          <p:nvPr>
            <p:ph type="dt" sz="half" idx="10"/>
          </p:nvPr>
        </p:nvSpPr>
        <p:spPr/>
        <p:txBody>
          <a:bodyPr/>
          <a:lstStyle/>
          <a:p>
            <a:fld id="{15D20895-0ECE-447F-8525-A2B684E82BD1}" type="datetimeFigureOut">
              <a:rPr lang="it-IT" smtClean="0"/>
              <a:t>15/12/2025</a:t>
            </a:fld>
            <a:endParaRPr lang="it-IT"/>
          </a:p>
        </p:txBody>
      </p:sp>
      <p:sp>
        <p:nvSpPr>
          <p:cNvPr id="6" name="Footer Placeholder 5">
            <a:extLst>
              <a:ext uri="{FF2B5EF4-FFF2-40B4-BE49-F238E27FC236}">
                <a16:creationId xmlns:a16="http://schemas.microsoft.com/office/drawing/2014/main" id="{A83D9A5D-6914-41BA-B64B-791A460F9A81}"/>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B88DC5AF-EA7E-4AA1-956A-346C3278E8F5}"/>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7268034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048D3-A529-44D2-B190-4B2F71AFCD8E}"/>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96723F80-2A7A-4847-838B-934A2C88620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B688CA66-5F2A-4DDE-9D4A-FAE124DBD250}"/>
              </a:ext>
            </a:extLst>
          </p:cNvPr>
          <p:cNvSpPr>
            <a:spLocks noGrp="1"/>
          </p:cNvSpPr>
          <p:nvPr>
            <p:ph type="dt" sz="half" idx="10"/>
          </p:nvPr>
        </p:nvSpPr>
        <p:spPr/>
        <p:txBody>
          <a:bodyPr/>
          <a:lstStyle/>
          <a:p>
            <a:fld id="{15D20895-0ECE-447F-8525-A2B684E82BD1}" type="datetimeFigureOut">
              <a:rPr lang="it-IT" smtClean="0"/>
              <a:t>15/12/2025</a:t>
            </a:fld>
            <a:endParaRPr lang="it-IT"/>
          </a:p>
        </p:txBody>
      </p:sp>
      <p:sp>
        <p:nvSpPr>
          <p:cNvPr id="5" name="Footer Placeholder 4">
            <a:extLst>
              <a:ext uri="{FF2B5EF4-FFF2-40B4-BE49-F238E27FC236}">
                <a16:creationId xmlns:a16="http://schemas.microsoft.com/office/drawing/2014/main" id="{BC4B4056-EF38-4A4A-860C-85DF105336F0}"/>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46F63B1F-6D05-4087-88A3-2EDB50D97078}"/>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4548806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B9938D-C4E9-440C-A938-AABE42A75B7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A95C68FD-EB9D-4385-8782-E67195BE7CE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330039CA-2453-4EB1-B152-98E61A638A94}"/>
              </a:ext>
            </a:extLst>
          </p:cNvPr>
          <p:cNvSpPr>
            <a:spLocks noGrp="1"/>
          </p:cNvSpPr>
          <p:nvPr>
            <p:ph type="dt" sz="half" idx="10"/>
          </p:nvPr>
        </p:nvSpPr>
        <p:spPr/>
        <p:txBody>
          <a:bodyPr/>
          <a:lstStyle/>
          <a:p>
            <a:fld id="{15D20895-0ECE-447F-8525-A2B684E82BD1}" type="datetimeFigureOut">
              <a:rPr lang="it-IT" smtClean="0"/>
              <a:t>15/12/2025</a:t>
            </a:fld>
            <a:endParaRPr lang="it-IT"/>
          </a:p>
        </p:txBody>
      </p:sp>
      <p:sp>
        <p:nvSpPr>
          <p:cNvPr id="5" name="Footer Placeholder 4">
            <a:extLst>
              <a:ext uri="{FF2B5EF4-FFF2-40B4-BE49-F238E27FC236}">
                <a16:creationId xmlns:a16="http://schemas.microsoft.com/office/drawing/2014/main" id="{E99C236C-359C-4BFB-B90A-765D734AEE69}"/>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B47F0103-6B41-49EE-8131-A40E99680A22}"/>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346906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D12CE-6A28-476C-82D8-7342E500124B}"/>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FB898506-62F5-4439-8268-37B30DF6FAA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6A6934-F72C-45CA-83F6-8A62FC445752}"/>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BF928325-C6A9-4D39-9CAA-CC46E20E61A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25B6AF-7021-41BB-B1C8-7549DBD26B21}"/>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A4DF588B-FD79-4ED8-846B-81F9373C85DA}"/>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15/12/2025</a:t>
            </a:fld>
            <a:endParaRPr lang="it-IT"/>
          </a:p>
        </p:txBody>
      </p:sp>
      <p:sp>
        <p:nvSpPr>
          <p:cNvPr id="8" name="Footer Placeholder 7">
            <a:extLst>
              <a:ext uri="{FF2B5EF4-FFF2-40B4-BE49-F238E27FC236}">
                <a16:creationId xmlns:a16="http://schemas.microsoft.com/office/drawing/2014/main" id="{44B0A32F-D65E-41C7-AB41-64D901F7ACFE}"/>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9" name="Slide Number Placeholder 8">
            <a:extLst>
              <a:ext uri="{FF2B5EF4-FFF2-40B4-BE49-F238E27FC236}">
                <a16:creationId xmlns:a16="http://schemas.microsoft.com/office/drawing/2014/main" id="{922A1F34-7BE8-457C-916F-D0CEC91A0A52}"/>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4022621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92ED1-1BC9-43B6-97F9-CAD0008E8ED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32C7C40E-E2DE-4223-9FD8-F7C26816AC3F}"/>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15/12/2025</a:t>
            </a:fld>
            <a:endParaRPr lang="it-IT"/>
          </a:p>
        </p:txBody>
      </p:sp>
      <p:sp>
        <p:nvSpPr>
          <p:cNvPr id="4" name="Footer Placeholder 3">
            <a:extLst>
              <a:ext uri="{FF2B5EF4-FFF2-40B4-BE49-F238E27FC236}">
                <a16:creationId xmlns:a16="http://schemas.microsoft.com/office/drawing/2014/main" id="{07A34953-019A-4A27-97E1-EAE695A0B22D}"/>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lide Number Placeholder 4">
            <a:extLst>
              <a:ext uri="{FF2B5EF4-FFF2-40B4-BE49-F238E27FC236}">
                <a16:creationId xmlns:a16="http://schemas.microsoft.com/office/drawing/2014/main" id="{FBBCBD81-CBA1-4740-8303-6D0114C59F68}"/>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4075329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6918A8-109E-411A-ABD7-9E8A14B93AAF}"/>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15/12/2025</a:t>
            </a:fld>
            <a:endParaRPr lang="it-IT"/>
          </a:p>
        </p:txBody>
      </p:sp>
      <p:sp>
        <p:nvSpPr>
          <p:cNvPr id="3" name="Footer Placeholder 2">
            <a:extLst>
              <a:ext uri="{FF2B5EF4-FFF2-40B4-BE49-F238E27FC236}">
                <a16:creationId xmlns:a16="http://schemas.microsoft.com/office/drawing/2014/main" id="{A776FB05-56C5-4038-9E21-46A7A6BA530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lide Number Placeholder 3">
            <a:extLst>
              <a:ext uri="{FF2B5EF4-FFF2-40B4-BE49-F238E27FC236}">
                <a16:creationId xmlns:a16="http://schemas.microsoft.com/office/drawing/2014/main" id="{5ADEEA11-D365-4B32-9826-04A65AA6E0F3}"/>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3600249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AA6FA-5337-403B-8CF3-40A3394A479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76CAE12B-C0EB-4E71-B0D7-E5B1635457A9}"/>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29CBDBF9-509F-41CC-8BAE-B739544ABC6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EEB104-49CC-4BE5-BC70-BA7B43D0A97D}"/>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15/12/2025</a:t>
            </a:fld>
            <a:endParaRPr lang="it-IT"/>
          </a:p>
        </p:txBody>
      </p:sp>
      <p:sp>
        <p:nvSpPr>
          <p:cNvPr id="6" name="Footer Placeholder 5">
            <a:extLst>
              <a:ext uri="{FF2B5EF4-FFF2-40B4-BE49-F238E27FC236}">
                <a16:creationId xmlns:a16="http://schemas.microsoft.com/office/drawing/2014/main" id="{A4CC788E-B14F-4E94-82D8-D5C2754E5040}"/>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E28B7702-1868-4160-AB8A-84895B15A007}"/>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161408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7345A-B7C9-486E-B036-2391F235971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65ED20B8-77E6-4692-BBD1-426786A279D7}"/>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01D8E5E2-1086-41DF-BFCD-AA455981333E}"/>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CD3BC9-BBA2-4FFF-A833-AC16B6C74D54}"/>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15/12/2025</a:t>
            </a:fld>
            <a:endParaRPr lang="it-IT"/>
          </a:p>
        </p:txBody>
      </p:sp>
      <p:sp>
        <p:nvSpPr>
          <p:cNvPr id="6" name="Footer Placeholder 5">
            <a:extLst>
              <a:ext uri="{FF2B5EF4-FFF2-40B4-BE49-F238E27FC236}">
                <a16:creationId xmlns:a16="http://schemas.microsoft.com/office/drawing/2014/main" id="{2D9D69D5-718F-48A6-A48D-F734F2A73D7A}"/>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E6283F95-5AB7-40C2-B7A3-1DADD478F49D}"/>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755416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4.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emf"/><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A picture containing text, screenshot, graphic design, graphics&#10;&#10;Description automatically generated">
            <a:extLst>
              <a:ext uri="{FF2B5EF4-FFF2-40B4-BE49-F238E27FC236}">
                <a16:creationId xmlns:a16="http://schemas.microsoft.com/office/drawing/2014/main" id="{70FDE585-9531-4B58-95A9-3FE1ABDE89E3}"/>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4584" t="5147" r="5499"/>
          <a:stretch/>
        </p:blipFill>
        <p:spPr>
          <a:xfrm>
            <a:off x="0" y="0"/>
            <a:ext cx="12192000" cy="6858000"/>
          </a:xfrm>
          <a:prstGeom prst="rect">
            <a:avLst/>
          </a:prstGeom>
        </p:spPr>
      </p:pic>
    </p:spTree>
    <p:extLst>
      <p:ext uri="{BB962C8B-B14F-4D97-AF65-F5344CB8AC3E}">
        <p14:creationId xmlns:p14="http://schemas.microsoft.com/office/powerpoint/2010/main" val="29833978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C33C1B-8F5E-4C39-B304-11BAA54A83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B0A3A309-5662-44F9-91DF-785855A4A4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70C12E94-3042-4B2F-AAD3-3ACB5736B3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086D34-7D96-448A-A763-7FE4E3281B24}" type="datetimeFigureOut">
              <a:rPr lang="it-IT" smtClean="0"/>
              <a:t>15/12/2025</a:t>
            </a:fld>
            <a:endParaRPr lang="it-IT"/>
          </a:p>
        </p:txBody>
      </p:sp>
      <p:sp>
        <p:nvSpPr>
          <p:cNvPr id="5" name="Footer Placeholder 4">
            <a:extLst>
              <a:ext uri="{FF2B5EF4-FFF2-40B4-BE49-F238E27FC236}">
                <a16:creationId xmlns:a16="http://schemas.microsoft.com/office/drawing/2014/main" id="{F33ED4E8-1806-47A3-8C01-1439A0579E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a:extLst>
              <a:ext uri="{FF2B5EF4-FFF2-40B4-BE49-F238E27FC236}">
                <a16:creationId xmlns:a16="http://schemas.microsoft.com/office/drawing/2014/main" id="{CDFD9440-BD48-4C18-84EE-518A1B8F7E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655D3D-19B3-4393-B6E9-CD8D1D51785E}" type="slidenum">
              <a:rPr lang="it-IT" smtClean="0"/>
              <a:t>‹N›</a:t>
            </a:fld>
            <a:endParaRPr lang="it-IT"/>
          </a:p>
        </p:txBody>
      </p:sp>
      <p:pic>
        <p:nvPicPr>
          <p:cNvPr id="7" name="Picture 6" descr="A picture containing text, sky, screenshot&#10;&#10;Description automatically generated">
            <a:extLst>
              <a:ext uri="{FF2B5EF4-FFF2-40B4-BE49-F238E27FC236}">
                <a16:creationId xmlns:a16="http://schemas.microsoft.com/office/drawing/2014/main" id="{B502555E-F45A-452E-8B51-9C8E7683C7F7}"/>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4462" t="4860" r="5348"/>
          <a:stretch/>
        </p:blipFill>
        <p:spPr>
          <a:xfrm>
            <a:off x="0" y="0"/>
            <a:ext cx="12192000" cy="6858000"/>
          </a:xfrm>
          <a:prstGeom prst="rect">
            <a:avLst/>
          </a:prstGeom>
        </p:spPr>
      </p:pic>
    </p:spTree>
    <p:extLst>
      <p:ext uri="{BB962C8B-B14F-4D97-AF65-F5344CB8AC3E}">
        <p14:creationId xmlns:p14="http://schemas.microsoft.com/office/powerpoint/2010/main" val="269030962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magine 3">
            <a:extLst>
              <a:ext uri="{FF2B5EF4-FFF2-40B4-BE49-F238E27FC236}">
                <a16:creationId xmlns:a16="http://schemas.microsoft.com/office/drawing/2014/main" id="{44DD9668-F317-4145-88F8-C0FCA9A49E8A}"/>
              </a:ext>
            </a:extLst>
          </p:cNvPr>
          <p:cNvPicPr>
            <a:picLocks noChangeAspect="1"/>
          </p:cNvPicPr>
          <p:nvPr userDrawn="1"/>
        </p:nvPicPr>
        <p:blipFill rotWithShape="1">
          <a:blip r:embed="rId13" cstate="print">
            <a:extLst>
              <a:ext uri="{28A0092B-C50C-407E-A947-70E740481C1C}">
                <a14:useLocalDpi xmlns:a14="http://schemas.microsoft.com/office/drawing/2010/main" val="0"/>
              </a:ext>
            </a:extLst>
          </a:blip>
          <a:srcRect t="69564" b="24773"/>
          <a:stretch/>
        </p:blipFill>
        <p:spPr bwMode="auto">
          <a:xfrm>
            <a:off x="0" y="5881357"/>
            <a:ext cx="12192000" cy="976643"/>
          </a:xfrm>
          <a:prstGeom prst="rect">
            <a:avLst/>
          </a:prstGeom>
          <a:ln>
            <a:noFill/>
          </a:ln>
          <a:extLst>
            <a:ext uri="{53640926-AAD7-44D8-BBD7-CCE9431645EC}">
              <a14:shadowObscured xmlns:a14="http://schemas.microsoft.com/office/drawing/2010/main"/>
            </a:ext>
          </a:extLst>
        </p:spPr>
      </p:pic>
      <p:pic>
        <p:nvPicPr>
          <p:cNvPr id="8" name="Immagine 1">
            <a:extLst>
              <a:ext uri="{FF2B5EF4-FFF2-40B4-BE49-F238E27FC236}">
                <a16:creationId xmlns:a16="http://schemas.microsoft.com/office/drawing/2014/main" id="{BD81BE5F-8FBF-4DFE-96AE-548ED356D523}"/>
              </a:ext>
            </a:extLst>
          </p:cNvPr>
          <p:cNvPicPr>
            <a:picLocks noChangeAspect="1"/>
          </p:cNvPicPr>
          <p:nvPr userDrawn="1"/>
        </p:nvPicPr>
        <p:blipFill>
          <a:blip r:embed="rId14"/>
          <a:stretch>
            <a:fillRect/>
          </a:stretch>
        </p:blipFill>
        <p:spPr>
          <a:xfrm>
            <a:off x="2753422" y="6171665"/>
            <a:ext cx="6939800" cy="396025"/>
          </a:xfrm>
          <a:prstGeom prst="rect">
            <a:avLst/>
          </a:prstGeom>
        </p:spPr>
      </p:pic>
    </p:spTree>
    <p:extLst>
      <p:ext uri="{BB962C8B-B14F-4D97-AF65-F5344CB8AC3E}">
        <p14:creationId xmlns:p14="http://schemas.microsoft.com/office/powerpoint/2010/main" val="34298998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110487-2DA8-4A20-A007-9082737EC9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D601EC9E-C692-49D8-84CB-E6BE427760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E3E0FC1D-4818-44C0-911F-EA3D2BAD64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D20895-0ECE-447F-8525-A2B684E82BD1}" type="datetimeFigureOut">
              <a:rPr lang="it-IT" smtClean="0"/>
              <a:t>15/12/2025</a:t>
            </a:fld>
            <a:endParaRPr lang="it-IT"/>
          </a:p>
        </p:txBody>
      </p:sp>
      <p:sp>
        <p:nvSpPr>
          <p:cNvPr id="5" name="Footer Placeholder 4">
            <a:extLst>
              <a:ext uri="{FF2B5EF4-FFF2-40B4-BE49-F238E27FC236}">
                <a16:creationId xmlns:a16="http://schemas.microsoft.com/office/drawing/2014/main" id="{7655E505-080B-48E3-85ED-9E597933A3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a:extLst>
              <a:ext uri="{FF2B5EF4-FFF2-40B4-BE49-F238E27FC236}">
                <a16:creationId xmlns:a16="http://schemas.microsoft.com/office/drawing/2014/main" id="{B9A4255B-934C-4B24-908F-8ECEB821575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5B4219-1DDB-4786-AA6C-1A86D3E7BD45}" type="slidenum">
              <a:rPr lang="it-IT" smtClean="0"/>
              <a:t>‹N›</a:t>
            </a:fld>
            <a:endParaRPr lang="it-IT"/>
          </a:p>
        </p:txBody>
      </p:sp>
      <p:pic>
        <p:nvPicPr>
          <p:cNvPr id="7" name="Immagine 1">
            <a:extLst>
              <a:ext uri="{FF2B5EF4-FFF2-40B4-BE49-F238E27FC236}">
                <a16:creationId xmlns:a16="http://schemas.microsoft.com/office/drawing/2014/main" id="{DBCC30AC-D98B-48B3-A984-E041877CEB0D}"/>
              </a:ext>
            </a:extLst>
          </p:cNvPr>
          <p:cNvPicPr>
            <a:picLocks noChangeAspect="1"/>
          </p:cNvPicPr>
          <p:nvPr userDrawn="1"/>
        </p:nvPicPr>
        <p:blipFill>
          <a:blip r:embed="rId13"/>
          <a:stretch>
            <a:fillRect/>
          </a:stretch>
        </p:blipFill>
        <p:spPr>
          <a:xfrm>
            <a:off x="2626100" y="6286472"/>
            <a:ext cx="6939800" cy="396025"/>
          </a:xfrm>
          <a:prstGeom prst="rect">
            <a:avLst/>
          </a:prstGeom>
        </p:spPr>
      </p:pic>
    </p:spTree>
    <p:extLst>
      <p:ext uri="{BB962C8B-B14F-4D97-AF65-F5344CB8AC3E}">
        <p14:creationId xmlns:p14="http://schemas.microsoft.com/office/powerpoint/2010/main" val="14569934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C634569-5BE5-4C7A-BA36-5C342ABBEC8A}"/>
              </a:ext>
            </a:extLst>
          </p:cNvPr>
          <p:cNvSpPr txBox="1"/>
          <p:nvPr/>
        </p:nvSpPr>
        <p:spPr>
          <a:xfrm>
            <a:off x="1993103" y="2523281"/>
            <a:ext cx="8252256" cy="1077218"/>
          </a:xfrm>
          <a:prstGeom prst="rect">
            <a:avLst/>
          </a:prstGeom>
          <a:noFill/>
        </p:spPr>
        <p:txBody>
          <a:bodyPr wrap="square" rtlCol="0">
            <a:spAutoFit/>
          </a:bodyPr>
          <a:lstStyle/>
          <a:p>
            <a:r>
              <a:rPr lang="it-IT" sz="3600" b="1" dirty="0">
                <a:solidFill>
                  <a:schemeClr val="bg1"/>
                </a:solidFill>
                <a:latin typeface="Gill Sans MT" panose="020B0502020104020203" pitchFamily="34" charset="0"/>
              </a:rPr>
              <a:t>PR FSE+ 2021-2027 – Punto 5.b </a:t>
            </a:r>
            <a:r>
              <a:rPr lang="it-IT" sz="3600" b="1" dirty="0" err="1">
                <a:solidFill>
                  <a:schemeClr val="bg1"/>
                </a:solidFill>
                <a:latin typeface="Gill Sans MT" panose="020B0502020104020203" pitchFamily="34" charset="0"/>
              </a:rPr>
              <a:t>OdG</a:t>
            </a:r>
            <a:endParaRPr lang="it-IT" sz="3600" b="1" dirty="0">
              <a:solidFill>
                <a:schemeClr val="bg1"/>
              </a:solidFill>
              <a:latin typeface="Gill Sans MT" panose="020B0502020104020203" pitchFamily="34" charset="0"/>
            </a:endParaRPr>
          </a:p>
          <a:p>
            <a:pPr algn="ctr"/>
            <a:r>
              <a:rPr lang="it-IT" sz="2800" b="1" dirty="0">
                <a:solidFill>
                  <a:schemeClr val="bg1"/>
                </a:solidFill>
                <a:latin typeface="Gill Sans MT" panose="020B0502020104020203" pitchFamily="34" charset="0"/>
              </a:rPr>
              <a:t>Operazioni di importanza strategica</a:t>
            </a:r>
          </a:p>
        </p:txBody>
      </p:sp>
      <p:sp>
        <p:nvSpPr>
          <p:cNvPr id="5" name="TextBox 4">
            <a:extLst>
              <a:ext uri="{FF2B5EF4-FFF2-40B4-BE49-F238E27FC236}">
                <a16:creationId xmlns:a16="http://schemas.microsoft.com/office/drawing/2014/main" id="{5C5D4497-E8FA-45AA-8AAE-B508310B45A4}"/>
              </a:ext>
            </a:extLst>
          </p:cNvPr>
          <p:cNvSpPr txBox="1"/>
          <p:nvPr/>
        </p:nvSpPr>
        <p:spPr>
          <a:xfrm>
            <a:off x="2196350" y="3061890"/>
            <a:ext cx="7584231" cy="1200329"/>
          </a:xfrm>
          <a:prstGeom prst="rect">
            <a:avLst/>
          </a:prstGeom>
          <a:noFill/>
        </p:spPr>
        <p:txBody>
          <a:bodyPr wrap="square" rtlCol="0">
            <a:spAutoFit/>
          </a:bodyPr>
          <a:lstStyle/>
          <a:p>
            <a:pPr algn="ctr"/>
            <a:endParaRPr lang="it-IT" sz="2400" dirty="0">
              <a:solidFill>
                <a:schemeClr val="bg1"/>
              </a:solidFill>
              <a:latin typeface="Gill Sans MT" panose="020B0502020104020203" pitchFamily="34" charset="0"/>
            </a:endParaRPr>
          </a:p>
          <a:p>
            <a:pPr algn="ctr"/>
            <a:endParaRPr lang="it-IT" sz="2400" dirty="0">
              <a:solidFill>
                <a:schemeClr val="bg1"/>
              </a:solidFill>
              <a:latin typeface="Gill Sans MT" panose="020B0502020104020203" pitchFamily="34" charset="0"/>
            </a:endParaRPr>
          </a:p>
          <a:p>
            <a:pPr algn="ctr"/>
            <a:r>
              <a:rPr lang="it-IT" sz="2400" dirty="0">
                <a:solidFill>
                  <a:schemeClr val="bg1"/>
                </a:solidFill>
                <a:latin typeface="Gill Sans MT" panose="020B0502020104020203" pitchFamily="34" charset="0"/>
              </a:rPr>
              <a:t>Comitato di Sorveglianza – Roma, 18 dicembre 2025</a:t>
            </a:r>
          </a:p>
        </p:txBody>
      </p:sp>
    </p:spTree>
    <p:extLst>
      <p:ext uri="{BB962C8B-B14F-4D97-AF65-F5344CB8AC3E}">
        <p14:creationId xmlns:p14="http://schemas.microsoft.com/office/powerpoint/2010/main" val="2141566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D5717DA-B2EC-4932-88F4-3A7A3DD83A58}"/>
              </a:ext>
            </a:extLst>
          </p:cNvPr>
          <p:cNvSpPr txBox="1"/>
          <p:nvPr/>
        </p:nvSpPr>
        <p:spPr>
          <a:xfrm>
            <a:off x="521292" y="1561482"/>
            <a:ext cx="11149415" cy="923330"/>
          </a:xfrm>
          <a:prstGeom prst="rect">
            <a:avLst/>
          </a:prstGeom>
          <a:noFill/>
        </p:spPr>
        <p:txBody>
          <a:bodyPr wrap="square">
            <a:spAutoFit/>
          </a:bodyPr>
          <a:lstStyle/>
          <a:p>
            <a:pPr marL="152400" algn="just">
              <a:spcAft>
                <a:spcPts val="500"/>
              </a:spcAft>
              <a:tabLst>
                <a:tab pos="6113780" algn="r"/>
              </a:tabLst>
            </a:pPr>
            <a:r>
              <a:rPr lang="it-IT"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In linea con quanto previsto dall’art. 22 del Regolamento (UE) 2021/1060, la Regione Lazio, nell’ambito del nuovo Programma FSE+ 2021-2027, nell’Appendice 3, ha presentato tre operazioni strategiche che hanno rappresentato, già con la programmazione FSE 2014-2020, degli esempi di buone prassi.</a:t>
            </a:r>
            <a:endParaRPr lang="it-IT" dirty="0">
              <a:latin typeface="Gill Sans MT" panose="020B0502020104020203" pitchFamily="34" charset="0"/>
            </a:endParaRPr>
          </a:p>
        </p:txBody>
      </p:sp>
      <p:sp>
        <p:nvSpPr>
          <p:cNvPr id="3" name="TextBox 2">
            <a:extLst>
              <a:ext uri="{FF2B5EF4-FFF2-40B4-BE49-F238E27FC236}">
                <a16:creationId xmlns:a16="http://schemas.microsoft.com/office/drawing/2014/main" id="{67C9224F-EC6D-408A-9823-7752CEA5EE12}"/>
              </a:ext>
            </a:extLst>
          </p:cNvPr>
          <p:cNvSpPr txBox="1"/>
          <p:nvPr/>
        </p:nvSpPr>
        <p:spPr>
          <a:xfrm>
            <a:off x="698629" y="192077"/>
            <a:ext cx="9815332" cy="646331"/>
          </a:xfrm>
          <a:prstGeom prst="rect">
            <a:avLst/>
          </a:prstGeom>
          <a:noFill/>
        </p:spPr>
        <p:txBody>
          <a:bodyPr wrap="square" rtlCol="0">
            <a:spAutoFit/>
          </a:bodyPr>
          <a:lstStyle/>
          <a:p>
            <a:pPr>
              <a:tabLst>
                <a:tab pos="1150620" algn="l"/>
              </a:tabLst>
            </a:pP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Operazioni di importanza strategica (OIS)</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CD9C139E-7852-490D-A66D-59845DDA7543}"/>
              </a:ext>
            </a:extLst>
          </p:cNvPr>
          <p:cNvSpPr txBox="1"/>
          <p:nvPr/>
        </p:nvSpPr>
        <p:spPr>
          <a:xfrm>
            <a:off x="698629" y="1099817"/>
            <a:ext cx="5254907" cy="461665"/>
          </a:xfrm>
          <a:prstGeom prst="rect">
            <a:avLst/>
          </a:prstGeom>
          <a:noFill/>
        </p:spPr>
        <p:txBody>
          <a:bodyPr wrap="square" rtlCol="0">
            <a:spAutoFit/>
          </a:bodyPr>
          <a:lstStyle/>
          <a:p>
            <a:pPr>
              <a:tabLst>
                <a:tab pos="1150620" algn="l"/>
              </a:tabLst>
            </a:pPr>
            <a:r>
              <a:rPr lang="it-IT" sz="24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Panoramica generale</a:t>
            </a:r>
            <a:endParaRPr lang="it-IT" sz="2400" dirty="0">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FED9EB9F-3ADC-451B-9481-96099D87087C}"/>
              </a:ext>
            </a:extLst>
          </p:cNvPr>
          <p:cNvCxnSpPr/>
          <p:nvPr/>
        </p:nvCxnSpPr>
        <p:spPr>
          <a:xfrm>
            <a:off x="814377" y="928177"/>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Rettangolo 1"/>
          <p:cNvSpPr/>
          <p:nvPr/>
        </p:nvSpPr>
        <p:spPr>
          <a:xfrm>
            <a:off x="814377" y="2768780"/>
            <a:ext cx="3720016" cy="290803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solidFill>
                  <a:schemeClr val="accent1"/>
                </a:solidFill>
                <a:latin typeface="Gill Sans MT" panose="020B0502020104020203" pitchFamily="34" charset="0"/>
              </a:rPr>
              <a:t>OIS #1 - Nuovo Fondo Futuro</a:t>
            </a:r>
          </a:p>
          <a:p>
            <a:pPr algn="ctr"/>
            <a:endParaRPr lang="it-IT" sz="1600" b="1" dirty="0">
              <a:solidFill>
                <a:schemeClr val="accent1"/>
              </a:solidFill>
              <a:latin typeface="Gill Sans MT" panose="020B0502020104020203" pitchFamily="34" charset="0"/>
            </a:endParaRPr>
          </a:p>
          <a:p>
            <a:r>
              <a:rPr lang="it-IT" sz="1600" i="1" dirty="0">
                <a:solidFill>
                  <a:schemeClr val="accent1"/>
                </a:solidFill>
                <a:latin typeface="Gill Sans MT" panose="020B0502020104020203" pitchFamily="34" charset="0"/>
              </a:rPr>
              <a:t>Priorità: </a:t>
            </a:r>
            <a:r>
              <a:rPr lang="it-IT" sz="1600" dirty="0">
                <a:solidFill>
                  <a:schemeClr val="accent1"/>
                </a:solidFill>
                <a:latin typeface="Gill Sans MT" panose="020B0502020104020203" pitchFamily="34" charset="0"/>
              </a:rPr>
              <a:t>Occupazione e Giovani, OS A e C</a:t>
            </a:r>
          </a:p>
          <a:p>
            <a:r>
              <a:rPr lang="it-IT" sz="1600" i="1" dirty="0">
                <a:solidFill>
                  <a:schemeClr val="accent1"/>
                </a:solidFill>
                <a:latin typeface="Gill Sans MT" panose="020B0502020104020203" pitchFamily="34" charset="0"/>
              </a:rPr>
              <a:t>Budget previsto: </a:t>
            </a:r>
            <a:r>
              <a:rPr lang="it-IT" sz="1600" dirty="0">
                <a:solidFill>
                  <a:schemeClr val="accent1"/>
                </a:solidFill>
                <a:latin typeface="Gill Sans MT" panose="020B0502020104020203" pitchFamily="34" charset="0"/>
              </a:rPr>
              <a:t>15 Me</a:t>
            </a:r>
          </a:p>
          <a:p>
            <a:r>
              <a:rPr lang="it-IT" sz="1600" i="1" dirty="0">
                <a:solidFill>
                  <a:schemeClr val="accent1"/>
                </a:solidFill>
                <a:latin typeface="Gill Sans MT" panose="020B0502020104020203" pitchFamily="34" charset="0"/>
              </a:rPr>
              <a:t>Descrizione:</a:t>
            </a:r>
            <a:r>
              <a:rPr lang="it-IT" sz="1600" dirty="0">
                <a:solidFill>
                  <a:schemeClr val="accent1"/>
                </a:solidFill>
                <a:latin typeface="Gill Sans MT" panose="020B0502020104020203" pitchFamily="34" charset="0"/>
              </a:rPr>
              <a:t> Strumento Finanziario, volto al sostegno del lavoro autonomo per i diversi destinatari previsti negli Obiettivi specifici interessati, che si realizzerà in integrazione con il Programma FESR.</a:t>
            </a:r>
          </a:p>
          <a:p>
            <a:endParaRPr lang="it-IT" sz="1600" dirty="0">
              <a:solidFill>
                <a:schemeClr val="accent1"/>
              </a:solidFill>
              <a:latin typeface="Gill Sans MT" panose="020B0502020104020203" pitchFamily="34" charset="0"/>
            </a:endParaRPr>
          </a:p>
          <a:p>
            <a:r>
              <a:rPr lang="it-IT" sz="1600" i="1" dirty="0">
                <a:solidFill>
                  <a:schemeClr val="accent1"/>
                </a:solidFill>
                <a:latin typeface="Gill Sans MT" panose="020B0502020104020203" pitchFamily="34" charset="0"/>
              </a:rPr>
              <a:t>Stato:</a:t>
            </a:r>
            <a:r>
              <a:rPr lang="it-IT" sz="1600" dirty="0">
                <a:solidFill>
                  <a:schemeClr val="accent1"/>
                </a:solidFill>
                <a:latin typeface="Gill Sans MT" panose="020B0502020104020203" pitchFamily="34" charset="0"/>
              </a:rPr>
              <a:t> non avviata.</a:t>
            </a:r>
          </a:p>
        </p:txBody>
      </p:sp>
      <p:sp>
        <p:nvSpPr>
          <p:cNvPr id="13" name="Rettangolo 12"/>
          <p:cNvSpPr/>
          <p:nvPr/>
        </p:nvSpPr>
        <p:spPr>
          <a:xfrm>
            <a:off x="4769692" y="2784835"/>
            <a:ext cx="3375587" cy="290803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solidFill>
                  <a:schemeClr val="accent1"/>
                </a:solidFill>
                <a:latin typeface="Gill Sans MT" panose="020B0502020104020203" pitchFamily="34" charset="0"/>
              </a:rPr>
              <a:t>OIS #2  Torno Subito</a:t>
            </a:r>
          </a:p>
          <a:p>
            <a:pPr algn="ctr"/>
            <a:endParaRPr lang="it-IT" sz="1600" b="1" dirty="0">
              <a:solidFill>
                <a:schemeClr val="accent1"/>
              </a:solidFill>
              <a:latin typeface="Gill Sans MT" panose="020B0502020104020203" pitchFamily="34" charset="0"/>
            </a:endParaRPr>
          </a:p>
          <a:p>
            <a:r>
              <a:rPr lang="it-IT" sz="1600" i="1" dirty="0">
                <a:solidFill>
                  <a:schemeClr val="accent1"/>
                </a:solidFill>
                <a:latin typeface="Gill Sans MT" panose="020B0502020104020203" pitchFamily="34" charset="0"/>
              </a:rPr>
              <a:t>Priorità: </a:t>
            </a:r>
            <a:r>
              <a:rPr lang="it-IT" sz="1600" dirty="0">
                <a:solidFill>
                  <a:schemeClr val="accent1"/>
                </a:solidFill>
                <a:latin typeface="Gill Sans MT" panose="020B0502020104020203" pitchFamily="34" charset="0"/>
              </a:rPr>
              <a:t>Istruzione e formazione, OS F</a:t>
            </a:r>
          </a:p>
          <a:p>
            <a:r>
              <a:rPr lang="it-IT" sz="1600" i="1" dirty="0">
                <a:solidFill>
                  <a:schemeClr val="accent1"/>
                </a:solidFill>
                <a:latin typeface="Gill Sans MT" panose="020B0502020104020203" pitchFamily="34" charset="0"/>
              </a:rPr>
              <a:t>Budget previsto: </a:t>
            </a:r>
            <a:r>
              <a:rPr lang="it-IT" sz="1600" dirty="0">
                <a:solidFill>
                  <a:schemeClr val="accent1"/>
                </a:solidFill>
                <a:latin typeface="Gill Sans MT" panose="020B0502020104020203" pitchFamily="34" charset="0"/>
              </a:rPr>
              <a:t>120 Me</a:t>
            </a:r>
          </a:p>
          <a:p>
            <a:r>
              <a:rPr lang="it-IT" sz="1600" i="1" dirty="0">
                <a:solidFill>
                  <a:schemeClr val="accent1"/>
                </a:solidFill>
                <a:latin typeface="Gill Sans MT" panose="020B0502020104020203" pitchFamily="34" charset="0"/>
              </a:rPr>
              <a:t>Descrizione:</a:t>
            </a:r>
            <a:r>
              <a:rPr lang="it-IT" sz="1600" dirty="0">
                <a:solidFill>
                  <a:schemeClr val="accent1"/>
                </a:solidFill>
                <a:latin typeface="Gill Sans MT" panose="020B0502020104020203" pitchFamily="34" charset="0"/>
              </a:rPr>
              <a:t> l’intervento favorisce l’alta formazione specialistica dei giovani laziali relativamente a settori strategici ed innovativi, attraverso la possibilità di effettuare esperienze fuori Regione o all’estero</a:t>
            </a:r>
          </a:p>
          <a:p>
            <a:r>
              <a:rPr lang="it-IT" sz="1600" i="1" dirty="0">
                <a:solidFill>
                  <a:schemeClr val="accent1"/>
                </a:solidFill>
                <a:latin typeface="Gill Sans MT" panose="020B0502020104020203" pitchFamily="34" charset="0"/>
              </a:rPr>
              <a:t>Stato:</a:t>
            </a:r>
            <a:r>
              <a:rPr lang="it-IT" sz="1600" dirty="0">
                <a:solidFill>
                  <a:schemeClr val="accent1"/>
                </a:solidFill>
                <a:latin typeface="Gill Sans MT" panose="020B0502020104020203" pitchFamily="34" charset="0"/>
              </a:rPr>
              <a:t> avviata.</a:t>
            </a:r>
          </a:p>
        </p:txBody>
      </p:sp>
      <p:sp>
        <p:nvSpPr>
          <p:cNvPr id="14" name="Rettangolo 13"/>
          <p:cNvSpPr/>
          <p:nvPr/>
        </p:nvSpPr>
        <p:spPr>
          <a:xfrm>
            <a:off x="8380579" y="2791365"/>
            <a:ext cx="3375587" cy="290803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solidFill>
                  <a:schemeClr val="accent1"/>
                </a:solidFill>
                <a:latin typeface="Gill Sans MT" panose="020B0502020104020203" pitchFamily="34" charset="0"/>
              </a:rPr>
              <a:t>OIS #3 - Voucher servizi</a:t>
            </a:r>
          </a:p>
          <a:p>
            <a:pPr algn="ctr"/>
            <a:endParaRPr lang="it-IT" sz="1600" b="1" dirty="0">
              <a:solidFill>
                <a:schemeClr val="accent1"/>
              </a:solidFill>
              <a:latin typeface="Gill Sans MT" panose="020B0502020104020203" pitchFamily="34" charset="0"/>
            </a:endParaRPr>
          </a:p>
          <a:p>
            <a:r>
              <a:rPr lang="it-IT" sz="1600" i="1" dirty="0">
                <a:solidFill>
                  <a:schemeClr val="accent1"/>
                </a:solidFill>
                <a:latin typeface="Gill Sans MT" panose="020B0502020104020203" pitchFamily="34" charset="0"/>
              </a:rPr>
              <a:t>Priorità: </a:t>
            </a:r>
            <a:r>
              <a:rPr lang="it-IT" sz="1600" dirty="0">
                <a:solidFill>
                  <a:schemeClr val="accent1"/>
                </a:solidFill>
                <a:latin typeface="Gill Sans MT" panose="020B0502020104020203" pitchFamily="34" charset="0"/>
              </a:rPr>
              <a:t>Inclusione sociale, OS K</a:t>
            </a:r>
          </a:p>
          <a:p>
            <a:r>
              <a:rPr lang="it-IT" sz="1600" i="1" dirty="0">
                <a:solidFill>
                  <a:schemeClr val="accent1"/>
                </a:solidFill>
                <a:latin typeface="Gill Sans MT" panose="020B0502020104020203" pitchFamily="34" charset="0"/>
              </a:rPr>
              <a:t>Budget previsto: </a:t>
            </a:r>
            <a:r>
              <a:rPr lang="it-IT" sz="1600" dirty="0">
                <a:solidFill>
                  <a:schemeClr val="accent1"/>
                </a:solidFill>
                <a:latin typeface="Gill Sans MT" panose="020B0502020104020203" pitchFamily="34" charset="0"/>
              </a:rPr>
              <a:t>15 Me</a:t>
            </a:r>
          </a:p>
          <a:p>
            <a:r>
              <a:rPr lang="it-IT" sz="1600" i="1" dirty="0">
                <a:solidFill>
                  <a:schemeClr val="accent1"/>
                </a:solidFill>
                <a:latin typeface="Gill Sans MT" panose="020B0502020104020203" pitchFamily="34" charset="0"/>
              </a:rPr>
              <a:t>Descrizione:</a:t>
            </a:r>
            <a:r>
              <a:rPr lang="it-IT" sz="1600" dirty="0">
                <a:solidFill>
                  <a:schemeClr val="accent1"/>
                </a:solidFill>
                <a:latin typeface="Gill Sans MT" panose="020B0502020104020203" pitchFamily="34" charset="0"/>
              </a:rPr>
              <a:t> l’intervento è in continuità con la programmazione 2014-2020 e prevede l’erogazione di buoni servizio per la prima infanzia e persone non autosufficienti, in ottica di conciliazione vita-lavoro.</a:t>
            </a:r>
          </a:p>
          <a:p>
            <a:r>
              <a:rPr lang="it-IT" sz="1600" i="1" dirty="0">
                <a:solidFill>
                  <a:schemeClr val="accent1"/>
                </a:solidFill>
                <a:latin typeface="Gill Sans MT" panose="020B0502020104020203" pitchFamily="34" charset="0"/>
              </a:rPr>
              <a:t>Stato:</a:t>
            </a:r>
            <a:r>
              <a:rPr lang="it-IT" sz="1600" dirty="0">
                <a:solidFill>
                  <a:schemeClr val="accent1"/>
                </a:solidFill>
                <a:latin typeface="Gill Sans MT" panose="020B0502020104020203" pitchFamily="34" charset="0"/>
              </a:rPr>
              <a:t> avviata.</a:t>
            </a:r>
          </a:p>
        </p:txBody>
      </p:sp>
    </p:spTree>
    <p:extLst>
      <p:ext uri="{BB962C8B-B14F-4D97-AF65-F5344CB8AC3E}">
        <p14:creationId xmlns:p14="http://schemas.microsoft.com/office/powerpoint/2010/main" val="758690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D5717DA-B2EC-4932-88F4-3A7A3DD83A58}"/>
              </a:ext>
            </a:extLst>
          </p:cNvPr>
          <p:cNvSpPr txBox="1"/>
          <p:nvPr/>
        </p:nvSpPr>
        <p:spPr>
          <a:xfrm>
            <a:off x="150875" y="980961"/>
            <a:ext cx="11502637" cy="4724370"/>
          </a:xfrm>
          <a:prstGeom prst="rect">
            <a:avLst/>
          </a:prstGeom>
          <a:noFill/>
        </p:spPr>
        <p:txBody>
          <a:bodyPr wrap="square">
            <a:spAutoFit/>
          </a:bodyPr>
          <a:lstStyle>
            <a:defPPr>
              <a:defRPr lang="it-IT"/>
            </a:defPPr>
            <a:lvl1pPr marL="152400">
              <a:spcAft>
                <a:spcPts val="500"/>
              </a:spcAft>
              <a:tabLst>
                <a:tab pos="6113780" algn="r"/>
              </a:tabLst>
              <a:defRPr>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pPr algn="just"/>
            <a:r>
              <a:rPr lang="it-IT" b="1" dirty="0">
                <a:solidFill>
                  <a:schemeClr val="accent1"/>
                </a:solidFill>
              </a:rPr>
              <a:t>OIS #1 - Nuovo Fondo Futuro: </a:t>
            </a:r>
            <a:r>
              <a:rPr lang="it-IT" dirty="0">
                <a:solidFill>
                  <a:schemeClr val="accent1"/>
                </a:solidFill>
              </a:rPr>
              <a:t>è in corso da parte dell’Autorità di Gestione una riflessione per</a:t>
            </a:r>
            <a:r>
              <a:rPr lang="it-IT" b="1" dirty="0">
                <a:solidFill>
                  <a:schemeClr val="accent1"/>
                </a:solidFill>
              </a:rPr>
              <a:t> rafforzare l’impianto dello strumento, </a:t>
            </a:r>
            <a:r>
              <a:rPr lang="it-IT" dirty="0">
                <a:solidFill>
                  <a:schemeClr val="accent1"/>
                </a:solidFill>
              </a:rPr>
              <a:t>al fine di correggere gli elementi di criticità che hanno caratterizzato l’attuazione dello strumento finanziario Fondo Futuro 2014-2020. Al tempo stesso, l’</a:t>
            </a:r>
            <a:r>
              <a:rPr lang="it-IT" dirty="0" err="1">
                <a:solidFill>
                  <a:schemeClr val="accent1"/>
                </a:solidFill>
              </a:rPr>
              <a:t>AdG</a:t>
            </a:r>
            <a:r>
              <a:rPr lang="it-IT" dirty="0">
                <a:solidFill>
                  <a:schemeClr val="accent1"/>
                </a:solidFill>
              </a:rPr>
              <a:t> intende </a:t>
            </a:r>
            <a:r>
              <a:rPr lang="it-IT" b="1" dirty="0">
                <a:solidFill>
                  <a:schemeClr val="accent1"/>
                </a:solidFill>
              </a:rPr>
              <a:t>indirizzare il dispositivo verso fabbisogni emergenti </a:t>
            </a:r>
            <a:r>
              <a:rPr lang="it-IT" dirty="0">
                <a:solidFill>
                  <a:schemeClr val="accent1"/>
                </a:solidFill>
              </a:rPr>
              <a:t>al fine di sostenere le famiglie in condizioni di svantaggio per la presa in carico, in particolare, di figli minori, prevedendo l’attivazione anche di strumenti di micro-finanza. </a:t>
            </a:r>
          </a:p>
          <a:p>
            <a:pPr algn="just"/>
            <a:endParaRPr lang="it-IT" sz="800" dirty="0"/>
          </a:p>
          <a:p>
            <a:pPr algn="just"/>
            <a:r>
              <a:rPr lang="it-IT" b="1" dirty="0">
                <a:solidFill>
                  <a:schemeClr val="accent1"/>
                </a:solidFill>
              </a:rPr>
              <a:t>OIS #2  Torno Subito: è in fase di lancio una nuova versione del dispositivo, che assumerà la denominazione MILESTONE. L’impianto e la finalità dell’iniziativa rimangono inalterati </a:t>
            </a:r>
            <a:r>
              <a:rPr lang="it-IT" dirty="0">
                <a:solidFill>
                  <a:schemeClr val="accent1"/>
                </a:solidFill>
              </a:rPr>
              <a:t>ma, sulla base dell’esperienza maturata nelle precedenti edizioni, l’</a:t>
            </a:r>
            <a:r>
              <a:rPr lang="it-IT" dirty="0" err="1">
                <a:solidFill>
                  <a:schemeClr val="accent1"/>
                </a:solidFill>
              </a:rPr>
              <a:t>AdG</a:t>
            </a:r>
            <a:r>
              <a:rPr lang="it-IT" dirty="0">
                <a:solidFill>
                  <a:schemeClr val="accent1"/>
                </a:solidFill>
              </a:rPr>
              <a:t> ha rafforzato e ottimizzato lo strumento apportando dei correttivi volti a migliorarne performance attuative e i risultati (</a:t>
            </a:r>
            <a:r>
              <a:rPr lang="it-IT" i="1" dirty="0">
                <a:solidFill>
                  <a:schemeClr val="accent1"/>
                </a:solidFill>
              </a:rPr>
              <a:t>cfr. focus seguente</a:t>
            </a:r>
            <a:r>
              <a:rPr lang="it-IT" dirty="0">
                <a:solidFill>
                  <a:schemeClr val="accent1"/>
                </a:solidFill>
              </a:rPr>
              <a:t>).</a:t>
            </a:r>
            <a:endParaRPr lang="it-IT" b="1" dirty="0">
              <a:solidFill>
                <a:schemeClr val="accent1"/>
              </a:solidFill>
            </a:endParaRPr>
          </a:p>
          <a:p>
            <a:pPr algn="just"/>
            <a:endParaRPr lang="it-IT" sz="800" b="1" dirty="0">
              <a:solidFill>
                <a:schemeClr val="accent1"/>
              </a:solidFill>
            </a:endParaRPr>
          </a:p>
          <a:p>
            <a:pPr algn="just"/>
            <a:r>
              <a:rPr lang="it-IT" b="1" dirty="0">
                <a:solidFill>
                  <a:schemeClr val="accent1"/>
                </a:solidFill>
              </a:rPr>
              <a:t>OIS #3  Voucher servizi: </a:t>
            </a:r>
            <a:r>
              <a:rPr lang="it-IT" dirty="0">
                <a:solidFill>
                  <a:schemeClr val="accent1"/>
                </a:solidFill>
              </a:rPr>
              <a:t>corso del 2025 sono andati in attuazione gli avvisi pubblici emanati a fine 2024 e non sono stati emanati nuovi avvisi. È in corso di aggiudicazione la gara per l’individuazione del nuovo soggetto che gestirà l’erogazione dei Voucher Servizi.</a:t>
            </a:r>
          </a:p>
          <a:p>
            <a:pPr algn="just"/>
            <a:endParaRPr lang="it-IT" sz="800" dirty="0"/>
          </a:p>
          <a:p>
            <a:pPr algn="just"/>
            <a:r>
              <a:rPr lang="it-IT" dirty="0"/>
              <a:t>In linea con le disposizioni regolamentari, si procederà ad aggiornare la CE sull’avvio e sull’avanzamento delle OIS, aggiornando sul sito </a:t>
            </a:r>
            <a:r>
              <a:rPr lang="it-IT" dirty="0" err="1"/>
              <a:t>Lazioeuropa</a:t>
            </a:r>
            <a:r>
              <a:rPr lang="it-IT" dirty="0"/>
              <a:t> le relative schede informative e caricandole sulla piattaforma SFC2021.</a:t>
            </a:r>
          </a:p>
        </p:txBody>
      </p:sp>
      <p:sp>
        <p:nvSpPr>
          <p:cNvPr id="3" name="TextBox 2">
            <a:extLst>
              <a:ext uri="{FF2B5EF4-FFF2-40B4-BE49-F238E27FC236}">
                <a16:creationId xmlns:a16="http://schemas.microsoft.com/office/drawing/2014/main" id="{67C9224F-EC6D-408A-9823-7752CEA5EE12}"/>
              </a:ext>
            </a:extLst>
          </p:cNvPr>
          <p:cNvSpPr txBox="1"/>
          <p:nvPr/>
        </p:nvSpPr>
        <p:spPr>
          <a:xfrm>
            <a:off x="422987" y="135079"/>
            <a:ext cx="9815332" cy="646331"/>
          </a:xfrm>
          <a:prstGeom prst="rect">
            <a:avLst/>
          </a:prstGeom>
          <a:noFill/>
        </p:spPr>
        <p:txBody>
          <a:bodyPr wrap="square" rtlCol="0">
            <a:spAutoFit/>
          </a:bodyPr>
          <a:lstStyle/>
          <a:p>
            <a:pPr>
              <a:tabLst>
                <a:tab pos="1150620" algn="l"/>
              </a:tabLst>
            </a:pP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Stato di attuazione</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FED9EB9F-3ADC-451B-9481-96099D87087C}"/>
              </a:ext>
            </a:extLst>
          </p:cNvPr>
          <p:cNvCxnSpPr/>
          <p:nvPr/>
        </p:nvCxnSpPr>
        <p:spPr>
          <a:xfrm>
            <a:off x="564614" y="850332"/>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3132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D90A21-0433-E2DD-E85D-986D7A19B772}"/>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377B16B7-D119-CEE0-29C2-D7D5689465F5}"/>
              </a:ext>
            </a:extLst>
          </p:cNvPr>
          <p:cNvSpPr txBox="1"/>
          <p:nvPr/>
        </p:nvSpPr>
        <p:spPr>
          <a:xfrm>
            <a:off x="246803" y="919255"/>
            <a:ext cx="11502637" cy="1477328"/>
          </a:xfrm>
          <a:prstGeom prst="rect">
            <a:avLst/>
          </a:prstGeom>
          <a:noFill/>
        </p:spPr>
        <p:txBody>
          <a:bodyPr wrap="square">
            <a:spAutoFit/>
          </a:bodyPr>
          <a:lstStyle>
            <a:defPPr>
              <a:defRPr lang="it-IT"/>
            </a:defPPr>
            <a:lvl1pPr marL="152400">
              <a:spcAft>
                <a:spcPts val="500"/>
              </a:spcAft>
              <a:tabLst>
                <a:tab pos="6113780" algn="r"/>
              </a:tabLst>
              <a:defRPr>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pPr algn="just"/>
            <a:r>
              <a:rPr lang="it-IT" dirty="0"/>
              <a:t>Il progetto </a:t>
            </a:r>
            <a:r>
              <a:rPr lang="it-IT" b="1" dirty="0">
                <a:solidFill>
                  <a:schemeClr val="accent1"/>
                </a:solidFill>
              </a:rPr>
              <a:t>MILESTONE</a:t>
            </a:r>
            <a:r>
              <a:rPr lang="it-IT" dirty="0">
                <a:solidFill>
                  <a:schemeClr val="accent1"/>
                </a:solidFill>
              </a:rPr>
              <a:t> - “</a:t>
            </a:r>
            <a:r>
              <a:rPr lang="it-IT" b="1" dirty="0">
                <a:solidFill>
                  <a:schemeClr val="accent1"/>
                </a:solidFill>
              </a:rPr>
              <a:t>M</a:t>
            </a:r>
            <a:r>
              <a:rPr lang="it-IT" dirty="0">
                <a:solidFill>
                  <a:schemeClr val="accent1"/>
                </a:solidFill>
              </a:rPr>
              <a:t>obilità </a:t>
            </a:r>
            <a:r>
              <a:rPr lang="it-IT" b="1" dirty="0">
                <a:solidFill>
                  <a:schemeClr val="accent1"/>
                </a:solidFill>
              </a:rPr>
              <a:t>I</a:t>
            </a:r>
            <a:r>
              <a:rPr lang="it-IT" dirty="0">
                <a:solidFill>
                  <a:schemeClr val="accent1"/>
                </a:solidFill>
              </a:rPr>
              <a:t>nternazionale dei giovani </a:t>
            </a:r>
            <a:r>
              <a:rPr lang="it-IT" b="1" dirty="0">
                <a:solidFill>
                  <a:schemeClr val="accent1"/>
                </a:solidFill>
              </a:rPr>
              <a:t>L</a:t>
            </a:r>
            <a:r>
              <a:rPr lang="it-IT" dirty="0">
                <a:solidFill>
                  <a:schemeClr val="accent1"/>
                </a:solidFill>
              </a:rPr>
              <a:t>aureati e laureandi per </a:t>
            </a:r>
            <a:r>
              <a:rPr lang="it-IT" b="1" dirty="0">
                <a:solidFill>
                  <a:schemeClr val="accent1"/>
                </a:solidFill>
              </a:rPr>
              <a:t>E</a:t>
            </a:r>
            <a:r>
              <a:rPr lang="it-IT" dirty="0">
                <a:solidFill>
                  <a:schemeClr val="accent1"/>
                </a:solidFill>
              </a:rPr>
              <a:t>sperienze di </a:t>
            </a:r>
            <a:r>
              <a:rPr lang="it-IT" b="1" dirty="0">
                <a:solidFill>
                  <a:schemeClr val="accent1"/>
                </a:solidFill>
              </a:rPr>
              <a:t>S</a:t>
            </a:r>
            <a:r>
              <a:rPr lang="it-IT" dirty="0">
                <a:solidFill>
                  <a:schemeClr val="accent1"/>
                </a:solidFill>
              </a:rPr>
              <a:t>viluppo e </a:t>
            </a:r>
            <a:r>
              <a:rPr lang="it-IT" b="1" dirty="0">
                <a:solidFill>
                  <a:schemeClr val="accent1"/>
                </a:solidFill>
              </a:rPr>
              <a:t>T</a:t>
            </a:r>
            <a:r>
              <a:rPr lang="it-IT" dirty="0">
                <a:solidFill>
                  <a:schemeClr val="accent1"/>
                </a:solidFill>
              </a:rPr>
              <a:t>rasferimento </a:t>
            </a:r>
            <a:r>
              <a:rPr lang="it-IT" b="1" dirty="0">
                <a:solidFill>
                  <a:schemeClr val="accent1"/>
                </a:solidFill>
              </a:rPr>
              <a:t>O</a:t>
            </a:r>
            <a:r>
              <a:rPr lang="it-IT" dirty="0">
                <a:solidFill>
                  <a:schemeClr val="accent1"/>
                </a:solidFill>
              </a:rPr>
              <a:t>ccupazionale </a:t>
            </a:r>
            <a:r>
              <a:rPr lang="it-IT" b="1" dirty="0">
                <a:solidFill>
                  <a:schemeClr val="accent1"/>
                </a:solidFill>
              </a:rPr>
              <a:t>N</a:t>
            </a:r>
            <a:r>
              <a:rPr lang="it-IT" dirty="0">
                <a:solidFill>
                  <a:schemeClr val="accent1"/>
                </a:solidFill>
              </a:rPr>
              <a:t>ell’</a:t>
            </a:r>
            <a:r>
              <a:rPr lang="it-IT" b="1" dirty="0">
                <a:solidFill>
                  <a:schemeClr val="accent1"/>
                </a:solidFill>
              </a:rPr>
              <a:t>E</a:t>
            </a:r>
            <a:r>
              <a:rPr lang="it-IT" dirty="0">
                <a:solidFill>
                  <a:schemeClr val="accent1"/>
                </a:solidFill>
              </a:rPr>
              <a:t>conomia del Lazio”, r</a:t>
            </a:r>
            <a:r>
              <a:rPr lang="it-IT" dirty="0"/>
              <a:t>ientra all’interno dell’elenco delle operazioni pianificate di importanza strategica e</a:t>
            </a:r>
            <a:r>
              <a:rPr lang="it-IT" dirty="0">
                <a:solidFill>
                  <a:schemeClr val="accent1"/>
                </a:solidFill>
              </a:rPr>
              <a:t> </a:t>
            </a:r>
            <a:r>
              <a:rPr lang="it-IT" dirty="0"/>
              <a:t>si inserisce nell’ambito delle politiche regionali per i giovani. Rappresenta una nuova iniziativa </a:t>
            </a:r>
            <a:r>
              <a:rPr lang="it-IT" dirty="0">
                <a:solidFill>
                  <a:schemeClr val="accent1"/>
                </a:solidFill>
              </a:rPr>
              <a:t>di punta</a:t>
            </a:r>
            <a:r>
              <a:rPr lang="it-IT" dirty="0"/>
              <a:t> della Regione Lazio </a:t>
            </a:r>
            <a:r>
              <a:rPr lang="it-IT" dirty="0">
                <a:solidFill>
                  <a:schemeClr val="accent1"/>
                </a:solidFill>
              </a:rPr>
              <a:t>che ha </a:t>
            </a:r>
            <a:r>
              <a:rPr lang="it-IT" dirty="0"/>
              <a:t>l’obiettivo di migliorare e valorizzare le competenze dei giovani attraverso percorsi di apprendimento qualificati e esperienze di mobilità nazionale e internazionale. </a:t>
            </a:r>
            <a:endParaRPr lang="it-IT" dirty="0">
              <a:solidFill>
                <a:schemeClr val="accent1"/>
              </a:solidFill>
            </a:endParaRPr>
          </a:p>
        </p:txBody>
      </p:sp>
      <p:sp>
        <p:nvSpPr>
          <p:cNvPr id="3" name="TextBox 2">
            <a:extLst>
              <a:ext uri="{FF2B5EF4-FFF2-40B4-BE49-F238E27FC236}">
                <a16:creationId xmlns:a16="http://schemas.microsoft.com/office/drawing/2014/main" id="{5078BE36-D2B3-1FAA-BBD3-E0937C50318C}"/>
              </a:ext>
            </a:extLst>
          </p:cNvPr>
          <p:cNvSpPr txBox="1"/>
          <p:nvPr/>
        </p:nvSpPr>
        <p:spPr>
          <a:xfrm>
            <a:off x="422987" y="135079"/>
            <a:ext cx="9815332" cy="646331"/>
          </a:xfrm>
          <a:prstGeom prst="rect">
            <a:avLst/>
          </a:prstGeom>
          <a:noFill/>
        </p:spPr>
        <p:txBody>
          <a:bodyPr wrap="square" rtlCol="0">
            <a:spAutoFit/>
          </a:bodyPr>
          <a:lstStyle/>
          <a:p>
            <a:pPr>
              <a:tabLst>
                <a:tab pos="1150620" algn="l"/>
              </a:tabLst>
            </a:pP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Focus: Progetto MILESTONE</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B5D73222-30D5-07CF-C679-815C7EB0296E}"/>
              </a:ext>
            </a:extLst>
          </p:cNvPr>
          <p:cNvCxnSpPr/>
          <p:nvPr/>
        </p:nvCxnSpPr>
        <p:spPr>
          <a:xfrm>
            <a:off x="564614" y="850332"/>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Rettangolo 1">
            <a:extLst>
              <a:ext uri="{FF2B5EF4-FFF2-40B4-BE49-F238E27FC236}">
                <a16:creationId xmlns:a16="http://schemas.microsoft.com/office/drawing/2014/main" id="{039E864B-0C81-CFF3-FDAD-D06BC8B1DAFA}"/>
              </a:ext>
            </a:extLst>
          </p:cNvPr>
          <p:cNvSpPr/>
          <p:nvPr/>
        </p:nvSpPr>
        <p:spPr>
          <a:xfrm>
            <a:off x="422987" y="2874945"/>
            <a:ext cx="3358437" cy="2907295"/>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u="sng" dirty="0">
                <a:solidFill>
                  <a:schemeClr val="accent1"/>
                </a:solidFill>
                <a:latin typeface="Gill Sans MT" panose="020B0502020104020203" pitchFamily="34" charset="0"/>
              </a:rPr>
              <a:t>DESTINATARI</a:t>
            </a:r>
            <a:endParaRPr lang="it-IT" u="sng" dirty="0">
              <a:solidFill>
                <a:schemeClr val="accent1"/>
              </a:solidFill>
              <a:latin typeface="Gill Sans MT" panose="020B0502020104020203" pitchFamily="34" charset="0"/>
            </a:endParaRPr>
          </a:p>
          <a:p>
            <a:pPr algn="ctr"/>
            <a:r>
              <a:rPr lang="it-IT" dirty="0">
                <a:solidFill>
                  <a:schemeClr val="accent1"/>
                </a:solidFill>
                <a:latin typeface="Gill Sans MT" panose="020B0502020104020203" pitchFamily="34" charset="0"/>
              </a:rPr>
              <a:t>Laureati, laureandi e diplomati ITS</a:t>
            </a:r>
            <a:endParaRPr lang="it-IT" sz="1600" b="1" dirty="0">
              <a:solidFill>
                <a:schemeClr val="accent1"/>
              </a:solidFill>
              <a:latin typeface="Gill Sans MT" panose="020B0502020104020203" pitchFamily="34" charset="0"/>
            </a:endParaRPr>
          </a:p>
          <a:p>
            <a:pPr algn="ctr"/>
            <a:endParaRPr lang="it-IT" sz="1600" b="1" dirty="0">
              <a:solidFill>
                <a:schemeClr val="accent1"/>
              </a:solidFill>
              <a:latin typeface="Gill Sans MT" panose="020B0502020104020203" pitchFamily="34" charset="0"/>
            </a:endParaRPr>
          </a:p>
          <a:p>
            <a:pPr algn="ctr"/>
            <a:r>
              <a:rPr lang="it-IT" sz="1600" b="1" u="sng" dirty="0">
                <a:solidFill>
                  <a:schemeClr val="accent1"/>
                </a:solidFill>
                <a:latin typeface="Gill Sans MT" panose="020B0502020104020203" pitchFamily="34" charset="0"/>
              </a:rPr>
              <a:t>REQUISITI</a:t>
            </a:r>
          </a:p>
          <a:p>
            <a:pPr marL="285750" indent="-285750">
              <a:buFont typeface="Courier New" panose="02070309020205020404" pitchFamily="49" charset="0"/>
              <a:buChar char="o"/>
            </a:pPr>
            <a:r>
              <a:rPr lang="it-IT" dirty="0">
                <a:solidFill>
                  <a:schemeClr val="accent1"/>
                </a:solidFill>
                <a:latin typeface="Gill Sans MT" panose="020B0502020104020203" pitchFamily="34" charset="0"/>
              </a:rPr>
              <a:t>Età compresa tra i 18 e i 39 anni;</a:t>
            </a:r>
          </a:p>
          <a:p>
            <a:pPr marL="285750" indent="-285750">
              <a:buFont typeface="Courier New" panose="02070309020205020404" pitchFamily="49" charset="0"/>
              <a:buChar char="o"/>
            </a:pPr>
            <a:r>
              <a:rPr lang="it-IT" dirty="0">
                <a:solidFill>
                  <a:schemeClr val="accent1"/>
                </a:solidFill>
                <a:latin typeface="Gill Sans MT" panose="020B0502020104020203" pitchFamily="34" charset="0"/>
              </a:rPr>
              <a:t>Residenza nella Regione Lazio; </a:t>
            </a:r>
          </a:p>
          <a:p>
            <a:pPr marL="285750" indent="-285750">
              <a:buFont typeface="Courier New" panose="02070309020205020404" pitchFamily="49" charset="0"/>
              <a:buChar char="o"/>
            </a:pPr>
            <a:r>
              <a:rPr lang="it-IT" dirty="0">
                <a:solidFill>
                  <a:schemeClr val="accent1"/>
                </a:solidFill>
                <a:latin typeface="Gill Sans MT" panose="020B0502020104020203" pitchFamily="34" charset="0"/>
              </a:rPr>
              <a:t>Cittadinanza italiana o straniera;</a:t>
            </a:r>
          </a:p>
          <a:p>
            <a:pPr marL="285750" indent="-285750">
              <a:buFont typeface="Courier New" panose="02070309020205020404" pitchFamily="49" charset="0"/>
              <a:buChar char="o"/>
            </a:pPr>
            <a:r>
              <a:rPr lang="it-IT" dirty="0">
                <a:solidFill>
                  <a:schemeClr val="accent1"/>
                </a:solidFill>
                <a:latin typeface="Gill Sans MT" panose="020B0502020104020203" pitchFamily="34" charset="0"/>
              </a:rPr>
              <a:t>Stato di inoccupazione o        disoccupazione.</a:t>
            </a:r>
            <a:endParaRPr lang="it-IT" sz="1600" b="1" dirty="0">
              <a:solidFill>
                <a:schemeClr val="accent1"/>
              </a:solidFill>
              <a:latin typeface="Gill Sans MT" panose="020B0502020104020203" pitchFamily="34" charset="0"/>
            </a:endParaRPr>
          </a:p>
        </p:txBody>
      </p:sp>
      <p:sp>
        <p:nvSpPr>
          <p:cNvPr id="21" name="Rettangolo 20">
            <a:extLst>
              <a:ext uri="{FF2B5EF4-FFF2-40B4-BE49-F238E27FC236}">
                <a16:creationId xmlns:a16="http://schemas.microsoft.com/office/drawing/2014/main" id="{4EDED875-4D66-D852-9216-E97A56303E8A}"/>
              </a:ext>
            </a:extLst>
          </p:cNvPr>
          <p:cNvSpPr/>
          <p:nvPr/>
        </p:nvSpPr>
        <p:spPr>
          <a:xfrm>
            <a:off x="4542544" y="4443993"/>
            <a:ext cx="2297288" cy="132343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600" dirty="0">
              <a:solidFill>
                <a:schemeClr val="accent1"/>
              </a:solidFill>
              <a:latin typeface="Gill Sans MT" panose="020B0502020104020203" pitchFamily="34" charset="0"/>
            </a:endParaRPr>
          </a:p>
          <a:p>
            <a:pPr algn="ctr"/>
            <a:r>
              <a:rPr lang="it-IT" sz="1600" dirty="0">
                <a:solidFill>
                  <a:schemeClr val="accent1"/>
                </a:solidFill>
                <a:latin typeface="Gill Sans MT" panose="020B0502020104020203" pitchFamily="34" charset="0"/>
              </a:rPr>
              <a:t>Linea I – </a:t>
            </a:r>
            <a:r>
              <a:rPr lang="it-IT" sz="1600" b="1" dirty="0">
                <a:solidFill>
                  <a:schemeClr val="accent1"/>
                </a:solidFill>
                <a:latin typeface="Gill Sans MT" panose="020B0502020104020203" pitchFamily="34" charset="0"/>
              </a:rPr>
              <a:t>MILESTONE FORMAZIONE </a:t>
            </a:r>
            <a:r>
              <a:rPr lang="it-IT" sz="1600" dirty="0">
                <a:solidFill>
                  <a:schemeClr val="accent1"/>
                </a:solidFill>
                <a:latin typeface="Gill Sans MT" panose="020B0502020104020203" pitchFamily="34" charset="0"/>
              </a:rPr>
              <a:t>– PERCORSI DI APPRENDIMENTO IN ALTA FORMAZIONE</a:t>
            </a:r>
          </a:p>
          <a:p>
            <a:pPr algn="ctr"/>
            <a:endParaRPr lang="it-IT" sz="1600" b="1" u="sng" dirty="0">
              <a:solidFill>
                <a:schemeClr val="accent1"/>
              </a:solidFill>
              <a:latin typeface="Gill Sans MT" panose="020B0502020104020203" pitchFamily="34" charset="0"/>
            </a:endParaRPr>
          </a:p>
        </p:txBody>
      </p:sp>
      <p:sp>
        <p:nvSpPr>
          <p:cNvPr id="22" name="Rettangolo 21">
            <a:extLst>
              <a:ext uri="{FF2B5EF4-FFF2-40B4-BE49-F238E27FC236}">
                <a16:creationId xmlns:a16="http://schemas.microsoft.com/office/drawing/2014/main" id="{3925E700-8F13-AA43-3DC4-C7E32B1ECFF1}"/>
              </a:ext>
            </a:extLst>
          </p:cNvPr>
          <p:cNvSpPr/>
          <p:nvPr/>
        </p:nvSpPr>
        <p:spPr>
          <a:xfrm>
            <a:off x="9189687" y="4458801"/>
            <a:ext cx="2297288" cy="132343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accent1"/>
                </a:solidFill>
                <a:latin typeface="Gill Sans MT" panose="020B0502020104020203" pitchFamily="34" charset="0"/>
              </a:rPr>
              <a:t>Linea II – </a:t>
            </a:r>
            <a:r>
              <a:rPr lang="it-IT" sz="1600" b="1" dirty="0">
                <a:solidFill>
                  <a:schemeClr val="accent1"/>
                </a:solidFill>
                <a:latin typeface="Gill Sans MT" panose="020B0502020104020203" pitchFamily="34" charset="0"/>
              </a:rPr>
              <a:t>MILESTONE LAVORO </a:t>
            </a:r>
            <a:r>
              <a:rPr lang="it-IT" sz="1600" dirty="0">
                <a:solidFill>
                  <a:schemeClr val="accent1"/>
                </a:solidFill>
                <a:latin typeface="Gill Sans MT" panose="020B0502020104020203" pitchFamily="34" charset="0"/>
              </a:rPr>
              <a:t>– PERCORSI DI APPRENDIMENTO IN CONTESTI DI IMPRESA</a:t>
            </a:r>
          </a:p>
        </p:txBody>
      </p:sp>
      <p:sp>
        <p:nvSpPr>
          <p:cNvPr id="26" name="Rettangolo 25">
            <a:extLst>
              <a:ext uri="{FF2B5EF4-FFF2-40B4-BE49-F238E27FC236}">
                <a16:creationId xmlns:a16="http://schemas.microsoft.com/office/drawing/2014/main" id="{4CF1AB48-3472-9F88-98BB-5618F887DDD7}"/>
              </a:ext>
            </a:extLst>
          </p:cNvPr>
          <p:cNvSpPr/>
          <p:nvPr/>
        </p:nvSpPr>
        <p:spPr>
          <a:xfrm>
            <a:off x="4243025" y="2589031"/>
            <a:ext cx="7506415" cy="173567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u="sng" dirty="0">
                <a:solidFill>
                  <a:schemeClr val="accent1"/>
                </a:solidFill>
                <a:latin typeface="Gill Sans MT" panose="020B0502020104020203" pitchFamily="34" charset="0"/>
              </a:rPr>
              <a:t>OBIETTIVI</a:t>
            </a:r>
          </a:p>
          <a:p>
            <a:pPr marL="285750" indent="-285750" algn="just">
              <a:buFont typeface="Courier New" panose="02070309020205020404" pitchFamily="49" charset="0"/>
              <a:buChar char="o"/>
            </a:pPr>
            <a:r>
              <a:rPr lang="it-IT" sz="1600" dirty="0">
                <a:solidFill>
                  <a:schemeClr val="accent1"/>
                </a:solidFill>
                <a:latin typeface="Gill Sans MT" panose="020B0502020104020203" pitchFamily="34" charset="0"/>
              </a:rPr>
              <a:t>Favorire alta </a:t>
            </a:r>
            <a:r>
              <a:rPr lang="it-IT" sz="1600" b="1" dirty="0">
                <a:solidFill>
                  <a:schemeClr val="accent1"/>
                </a:solidFill>
                <a:latin typeface="Gill Sans MT" panose="020B0502020104020203" pitchFamily="34" charset="0"/>
              </a:rPr>
              <a:t>formazione specialistica </a:t>
            </a:r>
            <a:r>
              <a:rPr lang="it-IT" sz="1600" dirty="0">
                <a:solidFill>
                  <a:schemeClr val="accent1"/>
                </a:solidFill>
                <a:latin typeface="Gill Sans MT" panose="020B0502020104020203" pitchFamily="34" charset="0"/>
              </a:rPr>
              <a:t>in settori strategici e innovativi;</a:t>
            </a:r>
          </a:p>
          <a:p>
            <a:pPr marL="285750" indent="-285750" algn="just">
              <a:buFont typeface="Courier New" panose="02070309020205020404" pitchFamily="49" charset="0"/>
              <a:buChar char="o"/>
            </a:pPr>
            <a:r>
              <a:rPr lang="it-IT" sz="1600" dirty="0">
                <a:solidFill>
                  <a:schemeClr val="accent1"/>
                </a:solidFill>
                <a:latin typeface="Gill Sans MT" panose="020B0502020104020203" pitchFamily="34" charset="0"/>
              </a:rPr>
              <a:t>Offrire </a:t>
            </a:r>
            <a:r>
              <a:rPr lang="it-IT" sz="1600" b="1" dirty="0">
                <a:solidFill>
                  <a:schemeClr val="accent1"/>
                </a:solidFill>
                <a:latin typeface="Gill Sans MT" panose="020B0502020104020203" pitchFamily="34" charset="0"/>
              </a:rPr>
              <a:t>esperienze professionali </a:t>
            </a:r>
            <a:r>
              <a:rPr lang="it-IT" sz="1600" dirty="0">
                <a:solidFill>
                  <a:schemeClr val="accent1"/>
                </a:solidFill>
                <a:latin typeface="Gill Sans MT" panose="020B0502020104020203" pitchFamily="34" charset="0"/>
              </a:rPr>
              <a:t>di qualificazione a contatto con il mondo produttivo, fuori Regione o all’estero, per reinvestire le competenze acquisite nel tessuto produttivo del Lazio. </a:t>
            </a:r>
          </a:p>
          <a:p>
            <a:pPr algn="just"/>
            <a:r>
              <a:rPr lang="it-IT" sz="1600" b="1" dirty="0">
                <a:solidFill>
                  <a:schemeClr val="accent1"/>
                </a:solidFill>
                <a:latin typeface="Gill Sans MT" panose="020B0502020104020203" pitchFamily="34" charset="0"/>
              </a:rPr>
              <a:t>     Per il raggiungimento degli obiettivi sono previste due Linee di Azione</a:t>
            </a:r>
          </a:p>
        </p:txBody>
      </p:sp>
      <p:sp>
        <p:nvSpPr>
          <p:cNvPr id="32" name="Freccia tridirezionale 31">
            <a:extLst>
              <a:ext uri="{FF2B5EF4-FFF2-40B4-BE49-F238E27FC236}">
                <a16:creationId xmlns:a16="http://schemas.microsoft.com/office/drawing/2014/main" id="{8F0AD786-D417-FD2C-A9EB-C610FDD066E4}"/>
              </a:ext>
            </a:extLst>
          </p:cNvPr>
          <p:cNvSpPr/>
          <p:nvPr/>
        </p:nvSpPr>
        <p:spPr>
          <a:xfrm>
            <a:off x="7052734" y="4539495"/>
            <a:ext cx="1952625" cy="1162049"/>
          </a:xfrm>
          <a:prstGeom prst="leftRigh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8216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29F75-94AC-CE8F-A97B-1A5082145D09}"/>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26C95B15-FA6B-3F59-E194-1608298D11A4}"/>
              </a:ext>
            </a:extLst>
          </p:cNvPr>
          <p:cNvSpPr txBox="1"/>
          <p:nvPr/>
        </p:nvSpPr>
        <p:spPr>
          <a:xfrm>
            <a:off x="294428" y="957512"/>
            <a:ext cx="11502637" cy="369332"/>
          </a:xfrm>
          <a:prstGeom prst="rect">
            <a:avLst/>
          </a:prstGeom>
          <a:noFill/>
        </p:spPr>
        <p:txBody>
          <a:bodyPr wrap="square">
            <a:spAutoFit/>
          </a:bodyPr>
          <a:lstStyle>
            <a:defPPr>
              <a:defRPr lang="it-IT"/>
            </a:defPPr>
            <a:lvl1pPr marL="152400">
              <a:spcAft>
                <a:spcPts val="500"/>
              </a:spcAft>
              <a:tabLst>
                <a:tab pos="6113780" algn="r"/>
              </a:tabLst>
              <a:defRPr>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pPr algn="just"/>
            <a:r>
              <a:rPr lang="it-IT" b="1" dirty="0"/>
              <a:t>LINEA 1: MILESTONE FORMAZIONE - PERCORSI DI APPRENDIMENTO IN ALTA FORMAZIONE </a:t>
            </a:r>
          </a:p>
        </p:txBody>
      </p:sp>
      <p:sp>
        <p:nvSpPr>
          <p:cNvPr id="3" name="TextBox 2">
            <a:extLst>
              <a:ext uri="{FF2B5EF4-FFF2-40B4-BE49-F238E27FC236}">
                <a16:creationId xmlns:a16="http://schemas.microsoft.com/office/drawing/2014/main" id="{ED0955CE-47C8-4B65-09B3-AADB7D0C3270}"/>
              </a:ext>
            </a:extLst>
          </p:cNvPr>
          <p:cNvSpPr txBox="1"/>
          <p:nvPr/>
        </p:nvSpPr>
        <p:spPr>
          <a:xfrm>
            <a:off x="422987" y="135079"/>
            <a:ext cx="9815332" cy="646331"/>
          </a:xfrm>
          <a:prstGeom prst="rect">
            <a:avLst/>
          </a:prstGeom>
          <a:noFill/>
        </p:spPr>
        <p:txBody>
          <a:bodyPr wrap="square" rtlCol="0">
            <a:spAutoFit/>
          </a:bodyPr>
          <a:lstStyle/>
          <a:p>
            <a:pPr>
              <a:tabLst>
                <a:tab pos="1150620" algn="l"/>
              </a:tabLst>
            </a:pP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Focus: Progetto </a:t>
            </a: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MILESTONE</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F8A0C105-2996-6742-7DA3-D3AED10D276D}"/>
              </a:ext>
            </a:extLst>
          </p:cNvPr>
          <p:cNvCxnSpPr/>
          <p:nvPr/>
        </p:nvCxnSpPr>
        <p:spPr>
          <a:xfrm>
            <a:off x="564614" y="850332"/>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TextBox 8">
            <a:extLst>
              <a:ext uri="{FF2B5EF4-FFF2-40B4-BE49-F238E27FC236}">
                <a16:creationId xmlns:a16="http://schemas.microsoft.com/office/drawing/2014/main" id="{B36A20A7-1C79-E7D2-98AE-A5CD1EF9E437}"/>
              </a:ext>
            </a:extLst>
          </p:cNvPr>
          <p:cNvSpPr txBox="1"/>
          <p:nvPr/>
        </p:nvSpPr>
        <p:spPr>
          <a:xfrm>
            <a:off x="294428" y="1326844"/>
            <a:ext cx="11502637" cy="4691028"/>
          </a:xfrm>
          <a:prstGeom prst="rect">
            <a:avLst/>
          </a:prstGeom>
          <a:noFill/>
        </p:spPr>
        <p:txBody>
          <a:bodyPr wrap="square">
            <a:spAutoFit/>
          </a:bodyPr>
          <a:lstStyle>
            <a:defPPr>
              <a:defRPr lang="it-IT"/>
            </a:defPPr>
            <a:lvl1pPr marL="152400">
              <a:spcAft>
                <a:spcPts val="500"/>
              </a:spcAft>
              <a:tabLst>
                <a:tab pos="6113780" algn="r"/>
              </a:tabLst>
              <a:defRPr>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pPr algn="just"/>
            <a:r>
              <a:rPr lang="it-IT" dirty="0">
                <a:solidFill>
                  <a:schemeClr val="accent1"/>
                </a:solidFill>
              </a:rPr>
              <a:t>La Linea 1 è articolata in due fasi:</a:t>
            </a:r>
          </a:p>
          <a:p>
            <a:pPr marL="438150" indent="-285750" algn="just">
              <a:buFont typeface="Wingdings" panose="05000000000000000000" pitchFamily="2" charset="2"/>
              <a:buChar char="Ø"/>
            </a:pPr>
            <a:r>
              <a:rPr lang="it-IT" b="1" dirty="0"/>
              <a:t>FASE 1: Alta Formazione </a:t>
            </a:r>
            <a:r>
              <a:rPr lang="it-IT" dirty="0"/>
              <a:t>– da svolgere fuori dal territorio della Regione Lazio, in altre Regioni italiane o in Paesi dell’Unione Europea o Extraeuropei, finalizzata ad acquisire conoscenze integrative, attraverso un’attività di formazione presso un organismo accademico o un’Istituzione di alta formazione, riconosciute a livello nazionale/internazionale, tramite indicatori ufficiali di classificazione per l’erogazione di corsi di specializzazione e corsi di alta formazione, già individuato in fase di presentazione del progetto.   </a:t>
            </a:r>
          </a:p>
          <a:p>
            <a:pPr marL="438150" indent="-285750" algn="just">
              <a:buFont typeface="Wingdings" panose="05000000000000000000" pitchFamily="2" charset="2"/>
              <a:buChar char="§"/>
            </a:pPr>
            <a:r>
              <a:rPr lang="it-IT" dirty="0"/>
              <a:t>Durata: massimo 24 mesi se si tratta di Master incluso tirocinio curriculare;  massimo 15 mesi se si tratta di corsi di formazione incluso tirocinio curriculare.</a:t>
            </a:r>
          </a:p>
          <a:p>
            <a:pPr marL="438150" indent="-285750" algn="just">
              <a:buFont typeface="Wingdings" panose="05000000000000000000" pitchFamily="2" charset="2"/>
              <a:buChar char="§"/>
            </a:pPr>
            <a:endParaRPr lang="it-IT" dirty="0"/>
          </a:p>
          <a:p>
            <a:pPr marL="438150" indent="-285750" algn="just">
              <a:buFont typeface="Wingdings" panose="05000000000000000000" pitchFamily="2" charset="2"/>
              <a:buChar char="Ø"/>
            </a:pPr>
            <a:r>
              <a:rPr lang="it-IT" b="1" dirty="0"/>
              <a:t>FASE 2: Supporto per l’accesso diretto al lavoro</a:t>
            </a:r>
            <a:r>
              <a:rPr lang="it-IT" dirty="0"/>
              <a:t> – è subordinata alla conclusione della Fase 1. Tale Fase è finalizzata a supportare i partecipanti alla formazione nel collegamento con il mondo del lavoro e delle imprese del Lazio, facilitando il possibile reimpiego delle competenze acquisite nella prima Fase. Si tratta di una attività di orientamento e informazione mirata ai partecipanti, che potrà riguardare diversi ambiti ed aree di opportunità occupazionale o, nel caso, di creazione di impresa, che dovrebbe riguardare obbligatoriamente il territorio della Regione Lazio. Tale attività verrà realizzata attraverso il supporto di </a:t>
            </a:r>
            <a:r>
              <a:rPr lang="it-IT" dirty="0" err="1"/>
              <a:t>DiSCo</a:t>
            </a:r>
            <a:r>
              <a:rPr lang="it-IT" dirty="0"/>
              <a:t>.</a:t>
            </a:r>
          </a:p>
          <a:p>
            <a:pPr algn="just"/>
            <a:endParaRPr lang="it-IT" sz="800" dirty="0"/>
          </a:p>
        </p:txBody>
      </p:sp>
    </p:spTree>
    <p:extLst>
      <p:ext uri="{BB962C8B-B14F-4D97-AF65-F5344CB8AC3E}">
        <p14:creationId xmlns:p14="http://schemas.microsoft.com/office/powerpoint/2010/main" val="2572832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D18A4E-51C0-C2AE-57FD-355DA48A3617}"/>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1552840F-812B-2C06-3B31-78692D50DCDA}"/>
              </a:ext>
            </a:extLst>
          </p:cNvPr>
          <p:cNvSpPr txBox="1"/>
          <p:nvPr/>
        </p:nvSpPr>
        <p:spPr>
          <a:xfrm>
            <a:off x="294428" y="957512"/>
            <a:ext cx="11502637" cy="369332"/>
          </a:xfrm>
          <a:prstGeom prst="rect">
            <a:avLst/>
          </a:prstGeom>
          <a:noFill/>
        </p:spPr>
        <p:txBody>
          <a:bodyPr wrap="square">
            <a:spAutoFit/>
          </a:bodyPr>
          <a:lstStyle>
            <a:defPPr>
              <a:defRPr lang="it-IT"/>
            </a:defPPr>
            <a:lvl1pPr marL="152400">
              <a:spcAft>
                <a:spcPts val="500"/>
              </a:spcAft>
              <a:tabLst>
                <a:tab pos="6113780" algn="r"/>
              </a:tabLst>
              <a:defRPr>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pPr algn="just"/>
            <a:r>
              <a:rPr lang="it-IT" b="1" dirty="0"/>
              <a:t>LINEA II – MILESTONE LAVORO - PERCORSI DI APPRENDIMENTO IN CONTESTI DI IMPRESA</a:t>
            </a:r>
          </a:p>
        </p:txBody>
      </p:sp>
      <p:sp>
        <p:nvSpPr>
          <p:cNvPr id="3" name="TextBox 2">
            <a:extLst>
              <a:ext uri="{FF2B5EF4-FFF2-40B4-BE49-F238E27FC236}">
                <a16:creationId xmlns:a16="http://schemas.microsoft.com/office/drawing/2014/main" id="{83C4C10B-684C-A682-D89C-EB6BB57E53CB}"/>
              </a:ext>
            </a:extLst>
          </p:cNvPr>
          <p:cNvSpPr txBox="1"/>
          <p:nvPr/>
        </p:nvSpPr>
        <p:spPr>
          <a:xfrm>
            <a:off x="422987" y="135079"/>
            <a:ext cx="9815332" cy="646331"/>
          </a:xfrm>
          <a:prstGeom prst="rect">
            <a:avLst/>
          </a:prstGeom>
          <a:noFill/>
        </p:spPr>
        <p:txBody>
          <a:bodyPr wrap="square" rtlCol="0">
            <a:spAutoFit/>
          </a:bodyPr>
          <a:lstStyle/>
          <a:p>
            <a:pPr>
              <a:tabLst>
                <a:tab pos="1150620" algn="l"/>
              </a:tabLst>
            </a:pP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Focus: Progetto </a:t>
            </a: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MILESTONE</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EBEC1DE6-DF83-AF0F-BD4B-C71DD3CB6F14}"/>
              </a:ext>
            </a:extLst>
          </p:cNvPr>
          <p:cNvCxnSpPr/>
          <p:nvPr/>
        </p:nvCxnSpPr>
        <p:spPr>
          <a:xfrm>
            <a:off x="564614" y="850332"/>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 name="CasellaDiTesto 3">
            <a:extLst>
              <a:ext uri="{FF2B5EF4-FFF2-40B4-BE49-F238E27FC236}">
                <a16:creationId xmlns:a16="http://schemas.microsoft.com/office/drawing/2014/main" id="{E95C7432-F1DD-364F-0B28-6B419AB4F227}"/>
              </a:ext>
            </a:extLst>
          </p:cNvPr>
          <p:cNvSpPr txBox="1"/>
          <p:nvPr/>
        </p:nvSpPr>
        <p:spPr>
          <a:xfrm>
            <a:off x="422987" y="1348763"/>
            <a:ext cx="11374078" cy="4524315"/>
          </a:xfrm>
          <a:prstGeom prst="rect">
            <a:avLst/>
          </a:prstGeom>
          <a:noFill/>
        </p:spPr>
        <p:txBody>
          <a:bodyPr wrap="square">
            <a:spAutoFit/>
          </a:bodyPr>
          <a:lstStyle/>
          <a:p>
            <a:r>
              <a:rPr lang="it-IT" dirty="0">
                <a:solidFill>
                  <a:schemeClr val="accent1"/>
                </a:solidFill>
                <a:latin typeface="Gill Sans MT" panose="020B0502020104020203" pitchFamily="34" charset="0"/>
              </a:rPr>
              <a:t>La Linea II è articolata in tre Fasi:</a:t>
            </a:r>
          </a:p>
          <a:p>
            <a:endParaRPr lang="it-IT" sz="800" b="1" dirty="0">
              <a:solidFill>
                <a:srgbClr val="4472C4"/>
              </a:solidFill>
              <a:latin typeface="Gill Sans MT" panose="020B0502020104020203" pitchFamily="34" charset="0"/>
            </a:endParaRPr>
          </a:p>
          <a:p>
            <a:pPr marL="285750" indent="-285750" algn="just">
              <a:buFont typeface="Wingdings" panose="05000000000000000000" pitchFamily="2" charset="2"/>
              <a:buChar char="Ø"/>
            </a:pPr>
            <a:r>
              <a:rPr lang="it-IT" b="1" dirty="0">
                <a:solidFill>
                  <a:srgbClr val="4472C4"/>
                </a:solidFill>
                <a:latin typeface="Gill Sans MT" panose="020B0502020104020203" pitchFamily="34" charset="0"/>
              </a:rPr>
              <a:t>FASE 1: Formazione per l’accesso -</a:t>
            </a:r>
            <a:r>
              <a:rPr lang="it-IT" dirty="0">
                <a:solidFill>
                  <a:srgbClr val="4472C4"/>
                </a:solidFill>
                <a:latin typeface="Gill Sans MT" panose="020B0502020104020203" pitchFamily="34" charset="0"/>
              </a:rPr>
              <a:t> Tutti i destinatari seguiranno un breve corso di formazione intensivo per prepararsi al meglio alla realizzazione delle Fasi 2 e 3. Tale attività, della durata di 16 ore complessive e promossa e gestita da </a:t>
            </a:r>
            <a:r>
              <a:rPr lang="it-IT" dirty="0" err="1">
                <a:solidFill>
                  <a:srgbClr val="4472C4"/>
                </a:solidFill>
                <a:latin typeface="Gill Sans MT" panose="020B0502020104020203" pitchFamily="34" charset="0"/>
              </a:rPr>
              <a:t>DiSCo</a:t>
            </a:r>
            <a:r>
              <a:rPr lang="it-IT" dirty="0">
                <a:solidFill>
                  <a:srgbClr val="4472C4"/>
                </a:solidFill>
                <a:latin typeface="Gill Sans MT" panose="020B0502020104020203" pitchFamily="34" charset="0"/>
              </a:rPr>
              <a:t> Lazio, si svolgerà in gruppo e prevede la presa in carico del destinatario tramite un orientamento di base e l’accompagnamento alla successiva fase di accesso al mondo del lavoro.  </a:t>
            </a:r>
          </a:p>
          <a:p>
            <a:pPr algn="just"/>
            <a:endParaRPr lang="it-IT" b="1" dirty="0">
              <a:solidFill>
                <a:srgbClr val="4472C4"/>
              </a:solidFill>
              <a:latin typeface="Gill Sans MT" panose="020B0502020104020203" pitchFamily="34" charset="0"/>
            </a:endParaRPr>
          </a:p>
          <a:p>
            <a:pPr marL="285750" indent="-285750" algn="just">
              <a:buFont typeface="Wingdings" panose="05000000000000000000" pitchFamily="2" charset="2"/>
              <a:buChar char="Ø"/>
            </a:pPr>
            <a:r>
              <a:rPr lang="it-IT" b="1" dirty="0">
                <a:solidFill>
                  <a:srgbClr val="4472C4"/>
                </a:solidFill>
                <a:latin typeface="Gill Sans MT" panose="020B0502020104020203" pitchFamily="34" charset="0"/>
              </a:rPr>
              <a:t>FASE 2: Work Experience Extra Regione -</a:t>
            </a:r>
            <a:r>
              <a:rPr lang="it-IT" dirty="0"/>
              <a:t> </a:t>
            </a:r>
            <a:r>
              <a:rPr lang="it-IT" dirty="0">
                <a:solidFill>
                  <a:srgbClr val="4472C4"/>
                </a:solidFill>
                <a:latin typeface="Gill Sans MT" panose="020B0502020104020203" pitchFamily="34" charset="0"/>
              </a:rPr>
              <a:t>Attività di Work Experience, stage, internship da svolgere fuori dal territorio della Regione Lazio (altre Regioni italiane, Paesi UE, altri Paesi Europei o Extraeuropei), presso aziende e organizzazioni del settore privato, profit o no profit, già individuate in Fase di presentazione della domanda, con l’obiettivo di acquisire conoscenze, competenze e abilità professionali (durata: da 3 a 6 mesi). </a:t>
            </a:r>
          </a:p>
          <a:p>
            <a:pPr marL="285750" indent="-285750" algn="just">
              <a:buFont typeface="Wingdings" panose="05000000000000000000" pitchFamily="2" charset="2"/>
              <a:buChar char="Ø"/>
            </a:pPr>
            <a:endParaRPr lang="it-IT" b="1" dirty="0">
              <a:solidFill>
                <a:srgbClr val="4472C4"/>
              </a:solidFill>
              <a:latin typeface="Gill Sans MT" panose="020B0502020104020203" pitchFamily="34" charset="0"/>
            </a:endParaRPr>
          </a:p>
          <a:p>
            <a:pPr marL="285750" indent="-285750" algn="just">
              <a:buFont typeface="Wingdings" panose="05000000000000000000" pitchFamily="2" charset="2"/>
              <a:buChar char="Ø"/>
            </a:pPr>
            <a:r>
              <a:rPr lang="it-IT" b="1" dirty="0">
                <a:solidFill>
                  <a:srgbClr val="4472C4"/>
                </a:solidFill>
                <a:latin typeface="Gill Sans MT" panose="020B0502020104020203" pitchFamily="34" charset="0"/>
              </a:rPr>
              <a:t>FASE 3: Tirocinio extra-curriculare in Regione Lazio - </a:t>
            </a:r>
            <a:r>
              <a:rPr lang="it-IT" dirty="0">
                <a:solidFill>
                  <a:srgbClr val="4472C4"/>
                </a:solidFill>
                <a:latin typeface="Gill Sans MT" panose="020B0502020104020203" pitchFamily="34" charset="0"/>
              </a:rPr>
              <a:t>Attività di tirocinio obbligatoria da svolgere nel territorio della Regione Lazio, presso aziende e organizzazioni del settore privato, profit o no profit, già individuate in Fase di presentazione della domanda, con l’obiettivo di consentire il reimpiego delle competenze acquisite durante la Fase 2 (durata: da 3 a 6 mesi). </a:t>
            </a:r>
          </a:p>
        </p:txBody>
      </p:sp>
    </p:spTree>
    <p:extLst>
      <p:ext uri="{BB962C8B-B14F-4D97-AF65-F5344CB8AC3E}">
        <p14:creationId xmlns:p14="http://schemas.microsoft.com/office/powerpoint/2010/main" val="14958530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375598EE-8373-88EB-BC39-AC98632A6EAF}"/>
              </a:ext>
            </a:extLst>
          </p:cNvPr>
          <p:cNvSpPr txBox="1"/>
          <p:nvPr/>
        </p:nvSpPr>
        <p:spPr>
          <a:xfrm>
            <a:off x="2966484" y="1509823"/>
            <a:ext cx="5677786" cy="369332"/>
          </a:xfrm>
          <a:prstGeom prst="rect">
            <a:avLst/>
          </a:prstGeom>
          <a:noFill/>
        </p:spPr>
        <p:txBody>
          <a:bodyPr wrap="square" rtlCol="0">
            <a:spAutoFit/>
          </a:bodyPr>
          <a:lstStyle/>
          <a:p>
            <a:endParaRPr lang="it-IT" dirty="0"/>
          </a:p>
        </p:txBody>
      </p:sp>
      <p:sp>
        <p:nvSpPr>
          <p:cNvPr id="3" name="CasellaDiTesto 2">
            <a:extLst>
              <a:ext uri="{FF2B5EF4-FFF2-40B4-BE49-F238E27FC236}">
                <a16:creationId xmlns:a16="http://schemas.microsoft.com/office/drawing/2014/main" id="{431A2507-B067-2A88-E236-840563483ACC}"/>
              </a:ext>
            </a:extLst>
          </p:cNvPr>
          <p:cNvSpPr txBox="1"/>
          <p:nvPr/>
        </p:nvSpPr>
        <p:spPr>
          <a:xfrm>
            <a:off x="2243470" y="2971800"/>
            <a:ext cx="7464056" cy="646331"/>
          </a:xfrm>
          <a:prstGeom prst="rect">
            <a:avLst/>
          </a:prstGeom>
          <a:noFill/>
        </p:spPr>
        <p:txBody>
          <a:bodyPr wrap="square" rtlCol="0">
            <a:spAutoFit/>
          </a:bodyPr>
          <a:lstStyle/>
          <a:p>
            <a:pPr algn="ctr"/>
            <a:r>
              <a:rPr lang="it-IT" sz="3600" b="1" dirty="0">
                <a:solidFill>
                  <a:schemeClr val="bg1"/>
                </a:solidFill>
                <a:latin typeface="Gill Sans MT" panose="020B0502020104020203" pitchFamily="34" charset="0"/>
              </a:rPr>
              <a:t>Grazie per l’attenzione!</a:t>
            </a:r>
            <a:endParaRPr lang="it-IT" sz="3200" b="1" dirty="0">
              <a:solidFill>
                <a:schemeClr val="bg1"/>
              </a:solidFill>
              <a:latin typeface="Gill Sans MT" panose="020B0502020104020203" pitchFamily="34" charset="0"/>
            </a:endParaRPr>
          </a:p>
        </p:txBody>
      </p:sp>
    </p:spTree>
    <p:extLst>
      <p:ext uri="{BB962C8B-B14F-4D97-AF65-F5344CB8AC3E}">
        <p14:creationId xmlns:p14="http://schemas.microsoft.com/office/powerpoint/2010/main" val="9717857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1155</Words>
  <Application>Microsoft Office PowerPoint</Application>
  <PresentationFormat>Widescreen</PresentationFormat>
  <Paragraphs>69</Paragraphs>
  <Slides>7</Slides>
  <Notes>0</Notes>
  <HiddenSlides>0</HiddenSlides>
  <MMClips>0</MMClips>
  <ScaleCrop>false</ScaleCrop>
  <HeadingPairs>
    <vt:vector size="6" baseType="variant">
      <vt:variant>
        <vt:lpstr>Caratteri utilizzati</vt:lpstr>
      </vt:variant>
      <vt:variant>
        <vt:i4>8</vt:i4>
      </vt:variant>
      <vt:variant>
        <vt:lpstr>Tema</vt:lpstr>
      </vt:variant>
      <vt:variant>
        <vt:i4>4</vt:i4>
      </vt:variant>
      <vt:variant>
        <vt:lpstr>Titoli diapositive</vt:lpstr>
      </vt:variant>
      <vt:variant>
        <vt:i4>7</vt:i4>
      </vt:variant>
    </vt:vector>
  </HeadingPairs>
  <TitlesOfParts>
    <vt:vector size="19" baseType="lpstr">
      <vt:lpstr>Arial</vt:lpstr>
      <vt:lpstr>Calibri</vt:lpstr>
      <vt:lpstr>Calibri Light</vt:lpstr>
      <vt:lpstr>Courier New</vt:lpstr>
      <vt:lpstr>EYInterstate Regular</vt:lpstr>
      <vt:lpstr>Gill Sans MT</vt:lpstr>
      <vt:lpstr>Times New Roman</vt:lpstr>
      <vt:lpstr>Wingdings</vt:lpstr>
      <vt:lpstr>Office Theme</vt:lpstr>
      <vt:lpstr>2_Custom Design</vt:lpstr>
      <vt:lpstr>Custom Design</vt:lpstr>
      <vt:lpstr>1_Custom Design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Chiara Pace</dc:creator>
  <cp:lastModifiedBy>GV14QPST5PSZ1</cp:lastModifiedBy>
  <cp:revision>156</cp:revision>
  <dcterms:created xsi:type="dcterms:W3CDTF">2023-06-16T14:25:36Z</dcterms:created>
  <dcterms:modified xsi:type="dcterms:W3CDTF">2025-12-15T17:21:44Z</dcterms:modified>
</cp:coreProperties>
</file>